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3"/>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6858000" cx="12192000"/>
  <p:notesSz cx="6858000" cy="9144000"/>
  <p:embeddedFontLst>
    <p:embeddedFont>
      <p:font typeface="Overlock"/>
      <p:regular r:id="rId39"/>
      <p:bold r:id="rId40"/>
      <p:italic r:id="rId41"/>
      <p:boldItalic r:id="rId42"/>
    </p:embeddedFont>
    <p:embeddedFont>
      <p:font typeface="Raleway SemiBold"/>
      <p:regular r:id="rId43"/>
      <p:bold r:id="rId44"/>
      <p:italic r:id="rId45"/>
      <p:boldItalic r:id="rId46"/>
    </p:embeddedFont>
    <p:embeddedFont>
      <p:font typeface="Quattrocento Sans"/>
      <p:bold r:id="rId47"/>
      <p:boldItalic r:id="rId48"/>
    </p:embeddedFont>
    <p:embeddedFont>
      <p:font typeface="Skranji"/>
      <p:regular r:id="rId49"/>
      <p:bold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Overlock-bold.fntdata"/><Relationship Id="rId42" Type="http://schemas.openxmlformats.org/officeDocument/2006/relationships/font" Target="fonts/Overlock-boldItalic.fntdata"/><Relationship Id="rId41" Type="http://schemas.openxmlformats.org/officeDocument/2006/relationships/font" Target="fonts/Overlock-italic.fntdata"/><Relationship Id="rId44" Type="http://schemas.openxmlformats.org/officeDocument/2006/relationships/font" Target="fonts/RalewaySemiBold-bold.fntdata"/><Relationship Id="rId43" Type="http://schemas.openxmlformats.org/officeDocument/2006/relationships/font" Target="fonts/RalewaySemiBold-regular.fntdata"/><Relationship Id="rId46" Type="http://schemas.openxmlformats.org/officeDocument/2006/relationships/font" Target="fonts/RalewaySemiBold-boldItalic.fntdata"/><Relationship Id="rId45" Type="http://schemas.openxmlformats.org/officeDocument/2006/relationships/font" Target="fonts/RalewaySemiBold-italic.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font" Target="fonts/QuattrocentoSans-boldItalic.fntdata"/><Relationship Id="rId47" Type="http://schemas.openxmlformats.org/officeDocument/2006/relationships/font" Target="fonts/QuattrocentoSans-bold.fntdata"/><Relationship Id="rId49" Type="http://schemas.openxmlformats.org/officeDocument/2006/relationships/font" Target="fonts/Skranji-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font" Target="fonts/Overlock-regular.fntdata"/><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0" Type="http://schemas.openxmlformats.org/officeDocument/2006/relationships/font" Target="fonts/Skranji-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f0443c7398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f0443c7398_0_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f0443c7398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2f0443c7398_0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 name="Shape 11"/>
        <p:cNvGrpSpPr/>
        <p:nvPr/>
      </p:nvGrpSpPr>
      <p:grpSpPr>
        <a:xfrm>
          <a:off x="0" y="0"/>
          <a:ext cx="0" cy="0"/>
          <a:chOff x="0" y="0"/>
          <a:chExt cx="0" cy="0"/>
        </a:xfrm>
      </p:grpSpPr>
      <p:sp>
        <p:nvSpPr>
          <p:cNvPr id="12" name="Google Shape;12;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 name="Google Shape;14;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6" name="Shape 86"/>
        <p:cNvGrpSpPr/>
        <p:nvPr/>
      </p:nvGrpSpPr>
      <p:grpSpPr>
        <a:xfrm>
          <a:off x="0" y="0"/>
          <a:ext cx="0" cy="0"/>
          <a:chOff x="0" y="0"/>
          <a:chExt cx="0" cy="0"/>
        </a:xfrm>
      </p:grpSpPr>
      <p:sp>
        <p:nvSpPr>
          <p:cNvPr id="87" name="Google Shape;87;p1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1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89" name="Google Shape;89;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 name="Shape 17"/>
        <p:cNvGrpSpPr/>
        <p:nvPr/>
      </p:nvGrpSpPr>
      <p:grpSpPr>
        <a:xfrm>
          <a:off x="0" y="0"/>
          <a:ext cx="0" cy="0"/>
          <a:chOff x="0" y="0"/>
          <a:chExt cx="0" cy="0"/>
        </a:xfrm>
      </p:grpSpPr>
      <p:sp>
        <p:nvSpPr>
          <p:cNvPr id="18" name="Google Shape;18;p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 name="Google Shape;20;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5183188" y="987425"/>
            <a:ext cx="6172200" cy="4873625"/>
          </a:xfrm>
          <a:prstGeom prst="rect">
            <a:avLst/>
          </a:prstGeom>
          <a:noFill/>
          <a:ln>
            <a:noFill/>
          </a:ln>
        </p:spPr>
      </p:sp>
      <p:sp>
        <p:nvSpPr>
          <p:cNvPr id="64" name="Google Shape;64;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0" name="Shape 80"/>
        <p:cNvGrpSpPr/>
        <p:nvPr/>
      </p:nvGrpSpPr>
      <p:grpSpPr>
        <a:xfrm>
          <a:off x="0" y="0"/>
          <a:ext cx="0" cy="0"/>
          <a:chOff x="0" y="0"/>
          <a:chExt cx="0" cy="0"/>
        </a:xfrm>
      </p:grpSpPr>
      <p:sp>
        <p:nvSpPr>
          <p:cNvPr id="81" name="Google Shape;81;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2" name="Google Shape;82;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83" name="Google Shape;83;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84" name="Google Shape;84;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85" name="Google Shape;85;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1200" u="none">
                <a:solidFill>
                  <a:schemeClr val="lt1"/>
                </a:solidFill>
                <a:latin typeface="Calibri"/>
                <a:ea typeface="Calibri"/>
                <a:cs typeface="Calibri"/>
                <a:sym typeface="Calibri"/>
              </a:defRPr>
            </a:lvl1pPr>
            <a:lvl2pPr indent="0" lvl="1" marL="0" marR="0" rtl="0" algn="r">
              <a:spcBef>
                <a:spcPts val="0"/>
              </a:spcBef>
              <a:buNone/>
              <a:defRPr b="0" sz="1200" u="none">
                <a:solidFill>
                  <a:schemeClr val="lt1"/>
                </a:solidFill>
                <a:latin typeface="Calibri"/>
                <a:ea typeface="Calibri"/>
                <a:cs typeface="Calibri"/>
                <a:sym typeface="Calibri"/>
              </a:defRPr>
            </a:lvl2pPr>
            <a:lvl3pPr indent="0" lvl="2" marL="0" marR="0" rtl="0" algn="r">
              <a:spcBef>
                <a:spcPts val="0"/>
              </a:spcBef>
              <a:buNone/>
              <a:defRPr b="0" sz="1200" u="none">
                <a:solidFill>
                  <a:schemeClr val="lt1"/>
                </a:solidFill>
                <a:latin typeface="Calibri"/>
                <a:ea typeface="Calibri"/>
                <a:cs typeface="Calibri"/>
                <a:sym typeface="Calibri"/>
              </a:defRPr>
            </a:lvl3pPr>
            <a:lvl4pPr indent="0" lvl="3" marL="0" marR="0" rtl="0" algn="r">
              <a:spcBef>
                <a:spcPts val="0"/>
              </a:spcBef>
              <a:buNone/>
              <a:defRPr b="0" sz="1200" u="none">
                <a:solidFill>
                  <a:schemeClr val="lt1"/>
                </a:solidFill>
                <a:latin typeface="Calibri"/>
                <a:ea typeface="Calibri"/>
                <a:cs typeface="Calibri"/>
                <a:sym typeface="Calibri"/>
              </a:defRPr>
            </a:lvl4pPr>
            <a:lvl5pPr indent="0" lvl="4" marL="0" marR="0" rtl="0" algn="r">
              <a:spcBef>
                <a:spcPts val="0"/>
              </a:spcBef>
              <a:buNone/>
              <a:defRPr b="0" sz="1200" u="none">
                <a:solidFill>
                  <a:schemeClr val="lt1"/>
                </a:solidFill>
                <a:latin typeface="Calibri"/>
                <a:ea typeface="Calibri"/>
                <a:cs typeface="Calibri"/>
                <a:sym typeface="Calibri"/>
              </a:defRPr>
            </a:lvl5pPr>
            <a:lvl6pPr indent="0" lvl="5" marL="0" marR="0" rtl="0" algn="r">
              <a:spcBef>
                <a:spcPts val="0"/>
              </a:spcBef>
              <a:buNone/>
              <a:defRPr b="0" sz="1200" u="none">
                <a:solidFill>
                  <a:schemeClr val="lt1"/>
                </a:solidFill>
                <a:latin typeface="Calibri"/>
                <a:ea typeface="Calibri"/>
                <a:cs typeface="Calibri"/>
                <a:sym typeface="Calibri"/>
              </a:defRPr>
            </a:lvl6pPr>
            <a:lvl7pPr indent="0" lvl="6" marL="0" marR="0" rtl="0" algn="r">
              <a:spcBef>
                <a:spcPts val="0"/>
              </a:spcBef>
              <a:buNone/>
              <a:defRPr b="0" sz="1200" u="none">
                <a:solidFill>
                  <a:schemeClr val="lt1"/>
                </a:solidFill>
                <a:latin typeface="Calibri"/>
                <a:ea typeface="Calibri"/>
                <a:cs typeface="Calibri"/>
                <a:sym typeface="Calibri"/>
              </a:defRPr>
            </a:lvl7pPr>
            <a:lvl8pPr indent="0" lvl="7" marL="0" marR="0" rtl="0" algn="r">
              <a:spcBef>
                <a:spcPts val="0"/>
              </a:spcBef>
              <a:buNone/>
              <a:defRPr b="0" sz="1200" u="none">
                <a:solidFill>
                  <a:schemeClr val="lt1"/>
                </a:solidFill>
                <a:latin typeface="Calibri"/>
                <a:ea typeface="Calibri"/>
                <a:cs typeface="Calibri"/>
                <a:sym typeface="Calibri"/>
              </a:defRPr>
            </a:lvl8pPr>
            <a:lvl9pPr indent="0" lvl="8" marL="0" marR="0" rtl="0" algn="r">
              <a:spcBef>
                <a:spcPts val="0"/>
              </a:spcBef>
              <a:buNone/>
              <a:defRPr b="0" sz="1200" u="non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jp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jpg"/><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9.jp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9.jp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9.png"/><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7.png"/><Relationship Id="rId4" Type="http://schemas.openxmlformats.org/officeDocument/2006/relationships/image" Target="../media/image18.png"/><Relationship Id="rId5"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1.png"/><Relationship Id="rId6"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2.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9.jp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2.png"/><Relationship Id="rId4" Type="http://schemas.openxmlformats.org/officeDocument/2006/relationships/image" Target="../media/image42.jpg"/><Relationship Id="rId11" Type="http://schemas.openxmlformats.org/officeDocument/2006/relationships/image" Target="../media/image36.jpg"/><Relationship Id="rId10" Type="http://schemas.openxmlformats.org/officeDocument/2006/relationships/image" Target="../media/image44.png"/><Relationship Id="rId12" Type="http://schemas.openxmlformats.org/officeDocument/2006/relationships/image" Target="../media/image37.png"/><Relationship Id="rId9" Type="http://schemas.openxmlformats.org/officeDocument/2006/relationships/image" Target="../media/image43.jpg"/><Relationship Id="rId5" Type="http://schemas.openxmlformats.org/officeDocument/2006/relationships/image" Target="../media/image45.jpg"/><Relationship Id="rId6" Type="http://schemas.openxmlformats.org/officeDocument/2006/relationships/image" Target="../media/image38.jpg"/><Relationship Id="rId7" Type="http://schemas.openxmlformats.org/officeDocument/2006/relationships/image" Target="../media/image28.jpg"/><Relationship Id="rId8" Type="http://schemas.openxmlformats.org/officeDocument/2006/relationships/image" Target="../media/image3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5.png"/><Relationship Id="rId5"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jp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9.jp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9.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9.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A9B0"/>
        </a:solidFill>
      </p:bgPr>
    </p:bg>
    <p:spTree>
      <p:nvGrpSpPr>
        <p:cNvPr id="95" name="Shape 95"/>
        <p:cNvGrpSpPr/>
        <p:nvPr/>
      </p:nvGrpSpPr>
      <p:grpSpPr>
        <a:xfrm>
          <a:off x="0" y="0"/>
          <a:ext cx="0" cy="0"/>
          <a:chOff x="0" y="0"/>
          <a:chExt cx="0" cy="0"/>
        </a:xfrm>
      </p:grpSpPr>
      <p:sp>
        <p:nvSpPr>
          <p:cNvPr id="96" name="Google Shape;96;p15"/>
          <p:cNvSpPr/>
          <p:nvPr/>
        </p:nvSpPr>
        <p:spPr>
          <a:xfrm>
            <a:off x="66675" y="95249"/>
            <a:ext cx="12030075" cy="5476875"/>
          </a:xfrm>
          <a:custGeom>
            <a:rect b="b" l="l" r="r" t="t"/>
            <a:pathLst>
              <a:path extrusionOk="0" h="5581650" w="12201525">
                <a:moveTo>
                  <a:pt x="0" y="5581650"/>
                </a:moveTo>
                <a:lnTo>
                  <a:pt x="3352800" y="5581650"/>
                </a:lnTo>
                <a:lnTo>
                  <a:pt x="5829300" y="4105275"/>
                </a:lnTo>
                <a:lnTo>
                  <a:pt x="12201525" y="4095750"/>
                </a:lnTo>
                <a:lnTo>
                  <a:pt x="12201525" y="0"/>
                </a:lnTo>
                <a:lnTo>
                  <a:pt x="9525" y="0"/>
                </a:lnTo>
                <a:lnTo>
                  <a:pt x="0" y="5581650"/>
                </a:lnTo>
                <a:close/>
              </a:path>
            </a:pathLst>
          </a:custGeom>
          <a:blipFill rotWithShape="1">
            <a:blip r:embed="rId3">
              <a:alphaModFix/>
            </a:blip>
            <a:stretch>
              <a:fillRect b="0" l="0" r="0" t="0"/>
            </a:stretch>
          </a:blipFill>
          <a:ln cap="flat" cmpd="sng" w="1905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7" name="Google Shape;97;p15"/>
          <p:cNvSpPr/>
          <p:nvPr/>
        </p:nvSpPr>
        <p:spPr>
          <a:xfrm>
            <a:off x="5745192" y="4351720"/>
            <a:ext cx="6072997" cy="2332363"/>
          </a:xfrm>
          <a:prstGeom prst="rect">
            <a:avLst/>
          </a:prstGeom>
          <a:solidFill>
            <a:srgbClr val="A6A9B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8" name="Google Shape;98;p15"/>
          <p:cNvSpPr/>
          <p:nvPr/>
        </p:nvSpPr>
        <p:spPr>
          <a:xfrm>
            <a:off x="4810125" y="4933657"/>
            <a:ext cx="1924050" cy="333375"/>
          </a:xfrm>
          <a:prstGeom prst="rect">
            <a:avLst/>
          </a:prstGeom>
          <a:solidFill>
            <a:srgbClr val="A6A9B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9" name="Google Shape;99;p15"/>
          <p:cNvSpPr txBox="1"/>
          <p:nvPr/>
        </p:nvSpPr>
        <p:spPr>
          <a:xfrm>
            <a:off x="293252" y="212059"/>
            <a:ext cx="4781550" cy="212365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4400" u="none" cap="none" strike="noStrike">
                <a:solidFill>
                  <a:srgbClr val="262626"/>
                </a:solidFill>
                <a:latin typeface="Overlock"/>
                <a:ea typeface="Overlock"/>
                <a:cs typeface="Overlock"/>
                <a:sym typeface="Overlock"/>
              </a:rPr>
              <a:t>New Parent</a:t>
            </a:r>
            <a:endParaRPr/>
          </a:p>
          <a:p>
            <a:pPr indent="0" lvl="0" marL="0" marR="0" rtl="0" algn="ctr">
              <a:spcBef>
                <a:spcPts val="0"/>
              </a:spcBef>
              <a:spcAft>
                <a:spcPts val="0"/>
              </a:spcAft>
              <a:buNone/>
            </a:pPr>
            <a:r>
              <a:rPr b="1" i="0" lang="en-US" sz="4400" u="none" cap="none" strike="noStrike">
                <a:solidFill>
                  <a:srgbClr val="262626"/>
                </a:solidFill>
                <a:latin typeface="Overlock"/>
                <a:ea typeface="Overlock"/>
                <a:cs typeface="Overlock"/>
                <a:sym typeface="Overlock"/>
              </a:rPr>
              <a:t>Information </a:t>
            </a:r>
            <a:endParaRPr/>
          </a:p>
          <a:p>
            <a:pPr indent="0" lvl="0" marL="0" marR="0" rtl="0" algn="ctr">
              <a:spcBef>
                <a:spcPts val="0"/>
              </a:spcBef>
              <a:spcAft>
                <a:spcPts val="0"/>
              </a:spcAft>
              <a:buNone/>
            </a:pPr>
            <a:r>
              <a:rPr b="1" i="0" lang="en-US" sz="4400" u="none" cap="none" strike="noStrike">
                <a:solidFill>
                  <a:srgbClr val="262626"/>
                </a:solidFill>
                <a:latin typeface="Overlock"/>
                <a:ea typeface="Overlock"/>
                <a:cs typeface="Overlock"/>
                <a:sym typeface="Overlock"/>
              </a:rPr>
              <a:t>Night</a:t>
            </a:r>
            <a:endParaRPr/>
          </a:p>
        </p:txBody>
      </p:sp>
      <p:sp>
        <p:nvSpPr>
          <p:cNvPr id="100" name="Google Shape;100;p15"/>
          <p:cNvSpPr txBox="1"/>
          <p:nvPr/>
        </p:nvSpPr>
        <p:spPr>
          <a:xfrm>
            <a:off x="7061332" y="4048617"/>
            <a:ext cx="4704021"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8800" u="none" cap="none" strike="noStrike">
                <a:solidFill>
                  <a:srgbClr val="034A95"/>
                </a:solidFill>
                <a:latin typeface="Impact"/>
                <a:ea typeface="Impact"/>
                <a:cs typeface="Impact"/>
                <a:sym typeface="Impact"/>
              </a:rPr>
              <a:t>FENCING</a:t>
            </a:r>
            <a:endParaRPr/>
          </a:p>
        </p:txBody>
      </p:sp>
      <p:sp>
        <p:nvSpPr>
          <p:cNvPr id="101" name="Google Shape;101;p15"/>
          <p:cNvSpPr txBox="1"/>
          <p:nvPr/>
        </p:nvSpPr>
        <p:spPr>
          <a:xfrm>
            <a:off x="6708122" y="2079562"/>
            <a:ext cx="5641839"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8800">
                <a:solidFill>
                  <a:srgbClr val="034A95"/>
                </a:solidFill>
                <a:latin typeface="Arial"/>
                <a:ea typeface="Arial"/>
                <a:cs typeface="Arial"/>
                <a:sym typeface="Arial"/>
              </a:rPr>
              <a:t>CAMPBELL</a:t>
            </a:r>
            <a:endParaRPr/>
          </a:p>
        </p:txBody>
      </p:sp>
      <p:sp>
        <p:nvSpPr>
          <p:cNvPr id="102" name="Google Shape;102;p15"/>
          <p:cNvSpPr/>
          <p:nvPr/>
        </p:nvSpPr>
        <p:spPr>
          <a:xfrm>
            <a:off x="6784097" y="4787314"/>
            <a:ext cx="4149306" cy="69013"/>
          </a:xfrm>
          <a:prstGeom prst="rect">
            <a:avLst/>
          </a:prstGeom>
          <a:gradFill>
            <a:gsLst>
              <a:gs pos="0">
                <a:srgbClr val="BFBFBF"/>
              </a:gs>
              <a:gs pos="25000">
                <a:srgbClr val="BFBFBF"/>
              </a:gs>
              <a:gs pos="58000">
                <a:srgbClr val="E6E6E6"/>
              </a:gs>
              <a:gs pos="100000">
                <a:srgbClr val="E5E6E7"/>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3" name="Google Shape;103;p15"/>
          <p:cNvSpPr txBox="1"/>
          <p:nvPr/>
        </p:nvSpPr>
        <p:spPr>
          <a:xfrm>
            <a:off x="6521446" y="3038411"/>
            <a:ext cx="5749385"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8800">
                <a:solidFill>
                  <a:schemeClr val="lt1"/>
                </a:solidFill>
                <a:latin typeface="Arial"/>
                <a:ea typeface="Arial"/>
                <a:cs typeface="Arial"/>
                <a:sym typeface="Arial"/>
              </a:rPr>
              <a:t>SPARTANS</a:t>
            </a:r>
            <a:endParaRPr/>
          </a:p>
        </p:txBody>
      </p:sp>
      <p:sp>
        <p:nvSpPr>
          <p:cNvPr id="104" name="Google Shape;104;p15"/>
          <p:cNvSpPr/>
          <p:nvPr/>
        </p:nvSpPr>
        <p:spPr>
          <a:xfrm>
            <a:off x="6784096" y="4468138"/>
            <a:ext cx="785004" cy="569343"/>
          </a:xfrm>
          <a:custGeom>
            <a:rect b="b" l="l" r="r" t="t"/>
            <a:pathLst>
              <a:path extrusionOk="0" h="569343" w="785004">
                <a:moveTo>
                  <a:pt x="0" y="258792"/>
                </a:moveTo>
                <a:lnTo>
                  <a:pt x="0" y="319177"/>
                </a:lnTo>
                <a:lnTo>
                  <a:pt x="51759" y="353683"/>
                </a:lnTo>
                <a:lnTo>
                  <a:pt x="534838" y="336430"/>
                </a:lnTo>
                <a:lnTo>
                  <a:pt x="569343" y="569343"/>
                </a:lnTo>
                <a:lnTo>
                  <a:pt x="655608" y="543464"/>
                </a:lnTo>
                <a:lnTo>
                  <a:pt x="741872" y="465826"/>
                </a:lnTo>
                <a:lnTo>
                  <a:pt x="785004" y="345056"/>
                </a:lnTo>
                <a:lnTo>
                  <a:pt x="759125" y="198407"/>
                </a:lnTo>
                <a:lnTo>
                  <a:pt x="690113" y="77638"/>
                </a:lnTo>
                <a:lnTo>
                  <a:pt x="577970" y="0"/>
                </a:lnTo>
                <a:lnTo>
                  <a:pt x="534838" y="0"/>
                </a:lnTo>
                <a:lnTo>
                  <a:pt x="569343" y="250166"/>
                </a:lnTo>
                <a:lnTo>
                  <a:pt x="0" y="258792"/>
                </a:lnTo>
                <a:close/>
              </a:path>
            </a:pathLst>
          </a:custGeom>
          <a:solidFill>
            <a:srgbClr val="E5E6E7"/>
          </a:solidFill>
          <a:ln cap="flat" cmpd="sng" w="12700">
            <a:solidFill>
              <a:srgbClr val="E5E6E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Floret Fencing Sword - Free vector graphic on Pixabay" id="105" name="Google Shape;105;p15"/>
          <p:cNvPicPr preferRelativeResize="0"/>
          <p:nvPr/>
        </p:nvPicPr>
        <p:blipFill rotWithShape="1">
          <a:blip r:embed="rId4">
            <a:alphaModFix/>
          </a:blip>
          <a:srcRect b="0" l="0" r="0" t="0"/>
          <a:stretch/>
        </p:blipFill>
        <p:spPr>
          <a:xfrm rot="10800000">
            <a:off x="6765747" y="3575165"/>
            <a:ext cx="4176283" cy="2385338"/>
          </a:xfrm>
          <a:prstGeom prst="rect">
            <a:avLst/>
          </a:prstGeom>
          <a:noFill/>
          <a:ln>
            <a:noFill/>
          </a:ln>
        </p:spPr>
      </p:pic>
      <p:pic>
        <p:nvPicPr>
          <p:cNvPr id="106" name="Google Shape;106;p15"/>
          <p:cNvPicPr preferRelativeResize="0"/>
          <p:nvPr/>
        </p:nvPicPr>
        <p:blipFill rotWithShape="1">
          <a:blip r:embed="rId5">
            <a:alphaModFix/>
          </a:blip>
          <a:srcRect b="0" l="0" r="0" t="0"/>
          <a:stretch/>
        </p:blipFill>
        <p:spPr>
          <a:xfrm>
            <a:off x="8304947" y="453494"/>
            <a:ext cx="1955693" cy="1955693"/>
          </a:xfrm>
          <a:prstGeom prst="rect">
            <a:avLst/>
          </a:prstGeom>
          <a:noFill/>
          <a:ln>
            <a:noFill/>
          </a:ln>
        </p:spPr>
      </p:pic>
      <p:pic>
        <p:nvPicPr>
          <p:cNvPr descr="Image result for epee fencing transparent" id="107" name="Google Shape;107;p15"/>
          <p:cNvPicPr preferRelativeResize="0"/>
          <p:nvPr/>
        </p:nvPicPr>
        <p:blipFill rotWithShape="1">
          <a:blip r:embed="rId6">
            <a:alphaModFix/>
          </a:blip>
          <a:srcRect b="0" l="0" r="38298" t="0"/>
          <a:stretch/>
        </p:blipFill>
        <p:spPr>
          <a:xfrm>
            <a:off x="204525" y="2866900"/>
            <a:ext cx="5641824" cy="3810000"/>
          </a:xfrm>
          <a:prstGeom prst="rect">
            <a:avLst/>
          </a:prstGeom>
          <a:noFill/>
          <a:ln>
            <a:noFill/>
          </a:ln>
        </p:spPr>
      </p:pic>
      <p:sp>
        <p:nvSpPr>
          <p:cNvPr id="108" name="Google Shape;108;p15"/>
          <p:cNvSpPr/>
          <p:nvPr/>
        </p:nvSpPr>
        <p:spPr>
          <a:xfrm>
            <a:off x="5015744" y="4787321"/>
            <a:ext cx="1173600" cy="501000"/>
          </a:xfrm>
          <a:prstGeom prst="rect">
            <a:avLst/>
          </a:prstGeom>
          <a:solidFill>
            <a:srgbClr val="A6A9B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9" name="Google Shape;109;p15"/>
          <p:cNvSpPr/>
          <p:nvPr/>
        </p:nvSpPr>
        <p:spPr>
          <a:xfrm>
            <a:off x="5015743" y="4748920"/>
            <a:ext cx="785100" cy="145800"/>
          </a:xfrm>
          <a:prstGeom prst="rect">
            <a:avLst/>
          </a:prstGeom>
          <a:solidFill>
            <a:srgbClr val="A6A9B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2" name="Shape 192"/>
        <p:cNvGrpSpPr/>
        <p:nvPr/>
      </p:nvGrpSpPr>
      <p:grpSpPr>
        <a:xfrm>
          <a:off x="0" y="0"/>
          <a:ext cx="0" cy="0"/>
          <a:chOff x="0" y="0"/>
          <a:chExt cx="0" cy="0"/>
        </a:xfrm>
      </p:grpSpPr>
      <p:sp>
        <p:nvSpPr>
          <p:cNvPr id="193" name="Google Shape;193;p24"/>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4" name="Google Shape;194;p24"/>
          <p:cNvSpPr/>
          <p:nvPr/>
        </p:nvSpPr>
        <p:spPr>
          <a:xfrm>
            <a:off x="0" y="0"/>
            <a:ext cx="12188952" cy="6858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Selected Focus Empty Brown Wooden Table And Coffee Shop Or Restaurant Blur  Background With Bokeh Image. For Your Photomontage Or Product Display. |  Focos, Restaurante de mariscos, Mesas de madera" id="195" name="Google Shape;195;p24"/>
          <p:cNvPicPr preferRelativeResize="0"/>
          <p:nvPr/>
        </p:nvPicPr>
        <p:blipFill rotWithShape="1">
          <a:blip r:embed="rId3">
            <a:alphaModFix amt="40000"/>
          </a:blip>
          <a:srcRect b="14773" l="0" r="0" t="0"/>
          <a:stretch/>
        </p:blipFill>
        <p:spPr>
          <a:xfrm>
            <a:off x="-3048" y="0"/>
            <a:ext cx="12192000" cy="6858000"/>
          </a:xfrm>
          <a:prstGeom prst="rect">
            <a:avLst/>
          </a:prstGeom>
          <a:noFill/>
          <a:ln>
            <a:noFill/>
          </a:ln>
        </p:spPr>
      </p:pic>
      <p:sp>
        <p:nvSpPr>
          <p:cNvPr id="196" name="Google Shape;196;p24"/>
          <p:cNvSpPr txBox="1"/>
          <p:nvPr/>
        </p:nvSpPr>
        <p:spPr>
          <a:xfrm>
            <a:off x="849100" y="1046163"/>
            <a:ext cx="10515600" cy="1325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lang="en-US" sz="4100">
                <a:solidFill>
                  <a:srgbClr val="FFFFFF"/>
                </a:solidFill>
                <a:latin typeface="Calibri"/>
                <a:ea typeface="Calibri"/>
                <a:cs typeface="Calibri"/>
                <a:sym typeface="Calibri"/>
              </a:rPr>
              <a:t>Leighann Buford</a:t>
            </a:r>
            <a:endParaRPr/>
          </a:p>
          <a:p>
            <a:pPr indent="0" lvl="0" marL="0" marR="0" rtl="0" algn="l">
              <a:lnSpc>
                <a:spcPct val="90000"/>
              </a:lnSpc>
              <a:spcBef>
                <a:spcPts val="600"/>
              </a:spcBef>
              <a:spcAft>
                <a:spcPts val="0"/>
              </a:spcAft>
              <a:buNone/>
            </a:pPr>
            <a:r>
              <a:rPr b="1" lang="en-US" sz="4100">
                <a:solidFill>
                  <a:srgbClr val="FFFFFF"/>
                </a:solidFill>
                <a:latin typeface="Calibri"/>
                <a:ea typeface="Calibri"/>
                <a:cs typeface="Calibri"/>
                <a:sym typeface="Calibri"/>
              </a:rPr>
              <a:t>Board Secretary</a:t>
            </a:r>
            <a:endParaRPr/>
          </a:p>
        </p:txBody>
      </p:sp>
      <p:sp>
        <p:nvSpPr>
          <p:cNvPr id="197" name="Google Shape;197;p24"/>
          <p:cNvSpPr txBox="1"/>
          <p:nvPr/>
        </p:nvSpPr>
        <p:spPr>
          <a:xfrm>
            <a:off x="849101" y="2694663"/>
            <a:ext cx="4904534" cy="4163337"/>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FFFFFF"/>
              </a:buClr>
              <a:buSzPts val="2000"/>
              <a:buFont typeface="Arial"/>
              <a:buChar char="•"/>
            </a:pPr>
            <a:r>
              <a:rPr b="0" i="0" lang="en-US" sz="2000">
                <a:solidFill>
                  <a:srgbClr val="FFFFFF"/>
                </a:solidFill>
                <a:latin typeface="Calibri"/>
                <a:ea typeface="Calibri"/>
                <a:cs typeface="Calibri"/>
                <a:sym typeface="Calibri"/>
              </a:rPr>
              <a:t> </a:t>
            </a:r>
            <a:r>
              <a:rPr b="1" lang="en-US" sz="2400">
                <a:solidFill>
                  <a:srgbClr val="FFFFFF"/>
                </a:solidFill>
                <a:latin typeface="Calibri"/>
                <a:ea typeface="Calibri"/>
                <a:cs typeface="Calibri"/>
                <a:sym typeface="Calibri"/>
              </a:rPr>
              <a:t>Leighann </a:t>
            </a:r>
            <a:r>
              <a:rPr b="1" i="0" lang="en-US" sz="2400">
                <a:solidFill>
                  <a:srgbClr val="FFFFFF"/>
                </a:solidFill>
                <a:latin typeface="Calibri"/>
                <a:ea typeface="Calibri"/>
                <a:cs typeface="Calibri"/>
                <a:sym typeface="Calibri"/>
              </a:rPr>
              <a:t>is the mom of</a:t>
            </a:r>
            <a:r>
              <a:rPr b="1" lang="en-US" sz="2400">
                <a:solidFill>
                  <a:srgbClr val="FFFFFF"/>
                </a:solidFill>
                <a:latin typeface="Calibri"/>
                <a:ea typeface="Calibri"/>
                <a:cs typeface="Calibri"/>
                <a:sym typeface="Calibri"/>
              </a:rPr>
              <a:t> Kinley</a:t>
            </a:r>
            <a:r>
              <a:rPr b="1" i="0" lang="en-US" sz="2400">
                <a:solidFill>
                  <a:srgbClr val="FFFFFF"/>
                </a:solidFill>
                <a:latin typeface="Calibri"/>
                <a:ea typeface="Calibri"/>
                <a:cs typeface="Calibri"/>
                <a:sym typeface="Calibri"/>
              </a:rPr>
              <a:t> - </a:t>
            </a:r>
            <a:r>
              <a:rPr b="1" lang="en-US" sz="2400">
                <a:solidFill>
                  <a:srgbClr val="FFFFFF"/>
                </a:solidFill>
                <a:latin typeface="Calibri"/>
                <a:ea typeface="Calibri"/>
                <a:cs typeface="Calibri"/>
                <a:sym typeface="Calibri"/>
              </a:rPr>
              <a:t>a Junior </a:t>
            </a:r>
            <a:endParaRPr/>
          </a:p>
          <a:p>
            <a:pPr indent="0" lvl="0" marL="0" marR="0" rtl="0" algn="l">
              <a:lnSpc>
                <a:spcPct val="90000"/>
              </a:lnSpc>
              <a:spcBef>
                <a:spcPts val="600"/>
              </a:spcBef>
              <a:spcAft>
                <a:spcPts val="0"/>
              </a:spcAft>
              <a:buClr>
                <a:srgbClr val="FFFFFF"/>
              </a:buClr>
              <a:buSzPts val="2400"/>
              <a:buFont typeface="Arial"/>
              <a:buChar char="•"/>
            </a:pPr>
            <a:r>
              <a:rPr b="1" i="0" lang="en-US" sz="2400">
                <a:solidFill>
                  <a:srgbClr val="FFFFFF"/>
                </a:solidFill>
                <a:latin typeface="Calibri"/>
                <a:ea typeface="Calibri"/>
                <a:cs typeface="Calibri"/>
                <a:sym typeface="Calibri"/>
              </a:rPr>
              <a:t> </a:t>
            </a:r>
            <a:r>
              <a:rPr b="1" lang="en-US" sz="2400">
                <a:solidFill>
                  <a:schemeClr val="lt1"/>
                </a:solidFill>
                <a:latin typeface="Calibri"/>
                <a:ea typeface="Calibri"/>
                <a:cs typeface="Calibri"/>
                <a:sym typeface="Calibri"/>
              </a:rPr>
              <a:t>New board member for 2025-2026</a:t>
            </a:r>
            <a:endParaRPr/>
          </a:p>
          <a:p>
            <a:pPr indent="0" lvl="0" marL="0" marR="0" rtl="0" algn="l">
              <a:lnSpc>
                <a:spcPct val="90000"/>
              </a:lnSpc>
              <a:spcBef>
                <a:spcPts val="600"/>
              </a:spcBef>
              <a:spcAft>
                <a:spcPts val="0"/>
              </a:spcAft>
              <a:buNone/>
            </a:pPr>
            <a:r>
              <a:t/>
            </a:r>
            <a:endParaRPr/>
          </a:p>
        </p:txBody>
      </p:sp>
      <p:sp>
        <p:nvSpPr>
          <p:cNvPr id="198" name="Google Shape;198;p24"/>
          <p:cNvSpPr/>
          <p:nvPr/>
        </p:nvSpPr>
        <p:spPr>
          <a:xfrm>
            <a:off x="7070750" y="918700"/>
            <a:ext cx="3696300" cy="49284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99" name="Google Shape;199;p24"/>
          <p:cNvPicPr preferRelativeResize="0"/>
          <p:nvPr/>
        </p:nvPicPr>
        <p:blipFill>
          <a:blip r:embed="rId4">
            <a:alphaModFix/>
          </a:blip>
          <a:stretch>
            <a:fillRect/>
          </a:stretch>
        </p:blipFill>
        <p:spPr>
          <a:xfrm>
            <a:off x="7052213" y="726113"/>
            <a:ext cx="3733375" cy="5405774"/>
          </a:xfrm>
          <a:prstGeom prst="rect">
            <a:avLst/>
          </a:prstGeom>
          <a:solidFill>
            <a:schemeClr val="lt1">
              <a:alpha val="80000"/>
            </a:schemeClr>
          </a:solid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3" name="Shape 203"/>
        <p:cNvGrpSpPr/>
        <p:nvPr/>
      </p:nvGrpSpPr>
      <p:grpSpPr>
        <a:xfrm>
          <a:off x="0" y="0"/>
          <a:ext cx="0" cy="0"/>
          <a:chOff x="0" y="0"/>
          <a:chExt cx="0" cy="0"/>
        </a:xfrm>
      </p:grpSpPr>
      <p:sp>
        <p:nvSpPr>
          <p:cNvPr id="204" name="Google Shape;204;p25"/>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5" name="Google Shape;205;p25"/>
          <p:cNvSpPr/>
          <p:nvPr/>
        </p:nvSpPr>
        <p:spPr>
          <a:xfrm>
            <a:off x="0" y="0"/>
            <a:ext cx="12188952" cy="6858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Selected Focus Empty Brown Wooden Table And Coffee Shop Or Restaurant Blur  Background With Bokeh Image. For Your Photomontage Or Product Display. |  Focos, Restaurante de mariscos, Mesas de madera" id="206" name="Google Shape;206;p25"/>
          <p:cNvPicPr preferRelativeResize="0"/>
          <p:nvPr/>
        </p:nvPicPr>
        <p:blipFill rotWithShape="1">
          <a:blip r:embed="rId3">
            <a:alphaModFix amt="40000"/>
          </a:blip>
          <a:srcRect b="14773" l="0" r="0" t="0"/>
          <a:stretch/>
        </p:blipFill>
        <p:spPr>
          <a:xfrm>
            <a:off x="-3048" y="0"/>
            <a:ext cx="12192000" cy="6858000"/>
          </a:xfrm>
          <a:prstGeom prst="rect">
            <a:avLst/>
          </a:prstGeom>
          <a:noFill/>
          <a:ln>
            <a:noFill/>
          </a:ln>
        </p:spPr>
      </p:pic>
      <p:sp>
        <p:nvSpPr>
          <p:cNvPr id="207" name="Google Shape;207;p25"/>
          <p:cNvSpPr txBox="1"/>
          <p:nvPr/>
        </p:nvSpPr>
        <p:spPr>
          <a:xfrm>
            <a:off x="838343" y="1046163"/>
            <a:ext cx="10515600"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lang="en-US" sz="4100">
                <a:solidFill>
                  <a:srgbClr val="FFFFFF"/>
                </a:solidFill>
                <a:latin typeface="Calibri"/>
                <a:ea typeface="Calibri"/>
                <a:cs typeface="Calibri"/>
                <a:sym typeface="Calibri"/>
              </a:rPr>
              <a:t>Carmen Hambrick</a:t>
            </a:r>
            <a:endParaRPr/>
          </a:p>
          <a:p>
            <a:pPr indent="0" lvl="0" marL="0" marR="0" rtl="0" algn="l">
              <a:lnSpc>
                <a:spcPct val="90000"/>
              </a:lnSpc>
              <a:spcBef>
                <a:spcPts val="600"/>
              </a:spcBef>
              <a:spcAft>
                <a:spcPts val="0"/>
              </a:spcAft>
              <a:buNone/>
            </a:pPr>
            <a:r>
              <a:rPr b="1" lang="en-US" sz="4100">
                <a:solidFill>
                  <a:srgbClr val="FFFFFF"/>
                </a:solidFill>
                <a:latin typeface="Calibri"/>
                <a:ea typeface="Calibri"/>
                <a:cs typeface="Calibri"/>
                <a:sym typeface="Calibri"/>
              </a:rPr>
              <a:t>Board Resource Officer</a:t>
            </a:r>
            <a:endParaRPr/>
          </a:p>
        </p:txBody>
      </p:sp>
      <p:sp>
        <p:nvSpPr>
          <p:cNvPr id="208" name="Google Shape;208;p25"/>
          <p:cNvSpPr txBox="1"/>
          <p:nvPr/>
        </p:nvSpPr>
        <p:spPr>
          <a:xfrm>
            <a:off x="838344" y="2694663"/>
            <a:ext cx="4465176" cy="4163337"/>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2000"/>
              <a:buFont typeface="Arial"/>
              <a:buChar char="•"/>
            </a:pPr>
            <a:r>
              <a:rPr b="1" i="0" lang="en-US" sz="2000">
                <a:solidFill>
                  <a:schemeClr val="lt1"/>
                </a:solidFill>
                <a:latin typeface="Calibri"/>
                <a:ea typeface="Calibri"/>
                <a:cs typeface="Calibri"/>
                <a:sym typeface="Calibri"/>
              </a:rPr>
              <a:t> </a:t>
            </a:r>
            <a:r>
              <a:rPr b="1" i="0" lang="en-US" sz="2400">
                <a:solidFill>
                  <a:schemeClr val="lt1"/>
                </a:solidFill>
                <a:latin typeface="Calibri"/>
                <a:ea typeface="Calibri"/>
                <a:cs typeface="Calibri"/>
                <a:sym typeface="Calibri"/>
              </a:rPr>
              <a:t>Carmen is the mom of Addison, a </a:t>
            </a:r>
            <a:r>
              <a:rPr b="1" lang="en-US" sz="2400">
                <a:solidFill>
                  <a:schemeClr val="lt1"/>
                </a:solidFill>
                <a:latin typeface="Calibri"/>
                <a:ea typeface="Calibri"/>
                <a:cs typeface="Calibri"/>
                <a:sym typeface="Calibri"/>
              </a:rPr>
              <a:t>Senior</a:t>
            </a:r>
            <a:r>
              <a:rPr b="1" i="0" lang="en-US" sz="2400">
                <a:solidFill>
                  <a:schemeClr val="lt1"/>
                </a:solidFill>
                <a:latin typeface="Calibri"/>
                <a:ea typeface="Calibri"/>
                <a:cs typeface="Calibri"/>
                <a:sym typeface="Calibri"/>
              </a:rPr>
              <a:t>.</a:t>
            </a:r>
            <a:endParaRPr/>
          </a:p>
          <a:p>
            <a:pPr indent="0" lvl="0" marL="0" marR="0" rtl="0" algn="l">
              <a:lnSpc>
                <a:spcPct val="90000"/>
              </a:lnSpc>
              <a:spcBef>
                <a:spcPts val="600"/>
              </a:spcBef>
              <a:spcAft>
                <a:spcPts val="0"/>
              </a:spcAft>
              <a:buClr>
                <a:schemeClr val="lt1"/>
              </a:buClr>
              <a:buSzPts val="2400"/>
              <a:buFont typeface="Arial"/>
              <a:buChar char="•"/>
            </a:pPr>
            <a:r>
              <a:rPr b="1" i="0" lang="en-US" sz="2400">
                <a:solidFill>
                  <a:schemeClr val="lt1"/>
                </a:solidFill>
                <a:latin typeface="Calibri"/>
                <a:ea typeface="Calibri"/>
                <a:cs typeface="Calibri"/>
                <a:sym typeface="Calibri"/>
              </a:rPr>
              <a:t> </a:t>
            </a:r>
            <a:r>
              <a:rPr b="1" lang="en-US" sz="2400">
                <a:solidFill>
                  <a:schemeClr val="lt1"/>
                </a:solidFill>
                <a:latin typeface="Calibri"/>
                <a:ea typeface="Calibri"/>
                <a:cs typeface="Calibri"/>
                <a:sym typeface="Calibri"/>
              </a:rPr>
              <a:t>Carmen</a:t>
            </a:r>
            <a:r>
              <a:rPr b="1" i="0" lang="en-US" sz="2400">
                <a:solidFill>
                  <a:schemeClr val="lt1"/>
                </a:solidFill>
                <a:latin typeface="Calibri"/>
                <a:ea typeface="Calibri"/>
                <a:cs typeface="Calibri"/>
                <a:sym typeface="Calibri"/>
              </a:rPr>
              <a:t> </a:t>
            </a:r>
            <a:r>
              <a:rPr b="1" lang="en-US" sz="2400">
                <a:solidFill>
                  <a:schemeClr val="lt1"/>
                </a:solidFill>
                <a:latin typeface="Calibri"/>
                <a:ea typeface="Calibri"/>
                <a:cs typeface="Calibri"/>
                <a:sym typeface="Calibri"/>
              </a:rPr>
              <a:t>previously served</a:t>
            </a:r>
            <a:r>
              <a:rPr b="1" i="0" lang="en-US" sz="2400">
                <a:solidFill>
                  <a:schemeClr val="lt1"/>
                </a:solidFill>
                <a:latin typeface="Calibri"/>
                <a:ea typeface="Calibri"/>
                <a:cs typeface="Calibri"/>
                <a:sym typeface="Calibri"/>
              </a:rPr>
              <a:t> on the board as Co-Vice President</a:t>
            </a:r>
            <a:endParaRPr/>
          </a:p>
        </p:txBody>
      </p:sp>
      <p:pic>
        <p:nvPicPr>
          <p:cNvPr id="209" name="Google Shape;209;p25"/>
          <p:cNvPicPr preferRelativeResize="0"/>
          <p:nvPr/>
        </p:nvPicPr>
        <p:blipFill rotWithShape="1">
          <a:blip r:embed="rId4">
            <a:alphaModFix/>
          </a:blip>
          <a:srcRect b="18000" l="0" r="0" t="18001"/>
          <a:stretch/>
        </p:blipFill>
        <p:spPr>
          <a:xfrm>
            <a:off x="6001840" y="1574790"/>
            <a:ext cx="5769608" cy="4597505"/>
          </a:xfrm>
          <a:prstGeom prst="ellipse">
            <a:avLst/>
          </a:prstGeom>
          <a:noFill/>
          <a:ln cap="rnd" cmpd="sng" w="63500">
            <a:solidFill>
              <a:schemeClr val="lt1"/>
            </a:solidFill>
            <a:prstDash val="solid"/>
            <a:round/>
            <a:headEnd len="sm" w="sm" type="none"/>
            <a:tailEnd len="sm" w="sm" type="none"/>
          </a:ln>
          <a:effectLst>
            <a:outerShdw blurRad="381000" sx="-80000" rotWithShape="0" dir="5400000" dist="292100" sy="-18000">
              <a:srgbClr val="000000">
                <a:alpha val="21960"/>
              </a:srgbClr>
            </a:outerShdw>
          </a:effectLst>
        </p:spPr>
      </p:pic>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13" name="Shape 213"/>
        <p:cNvGrpSpPr/>
        <p:nvPr/>
      </p:nvGrpSpPr>
      <p:grpSpPr>
        <a:xfrm>
          <a:off x="0" y="0"/>
          <a:ext cx="0" cy="0"/>
          <a:chOff x="0" y="0"/>
          <a:chExt cx="0" cy="0"/>
        </a:xfrm>
      </p:grpSpPr>
      <p:sp>
        <p:nvSpPr>
          <p:cNvPr id="214" name="Google Shape;214;p26"/>
          <p:cNvSpPr/>
          <p:nvPr/>
        </p:nvSpPr>
        <p:spPr>
          <a:xfrm>
            <a:off x="0" y="0"/>
            <a:ext cx="12188256"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Selected Focus Empty Brown Wooden Table And Coffee Shop Or Restaurant Blur  Background With Bokeh Image. For Your Photomontage Or Product Display. |  Focos, Restaurante de mariscos, Mesas de madera" id="215" name="Google Shape;215;p26"/>
          <p:cNvPicPr preferRelativeResize="0"/>
          <p:nvPr/>
        </p:nvPicPr>
        <p:blipFill rotWithShape="1">
          <a:blip r:embed="rId3">
            <a:alphaModFix amt="35000"/>
          </a:blip>
          <a:srcRect b="14773" l="0" r="0" t="0"/>
          <a:stretch/>
        </p:blipFill>
        <p:spPr>
          <a:xfrm>
            <a:off x="0" y="0"/>
            <a:ext cx="12192000" cy="6858000"/>
          </a:xfrm>
          <a:prstGeom prst="rect">
            <a:avLst/>
          </a:prstGeom>
          <a:noFill/>
          <a:ln>
            <a:noFill/>
          </a:ln>
        </p:spPr>
      </p:pic>
      <p:sp>
        <p:nvSpPr>
          <p:cNvPr id="216" name="Google Shape;216;p26"/>
          <p:cNvSpPr txBox="1"/>
          <p:nvPr/>
        </p:nvSpPr>
        <p:spPr>
          <a:xfrm>
            <a:off x="5491500" y="1129275"/>
            <a:ext cx="5910900" cy="16140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lang="en-US" sz="4800">
                <a:solidFill>
                  <a:schemeClr val="lt1"/>
                </a:solidFill>
                <a:latin typeface="Calibri"/>
                <a:ea typeface="Calibri"/>
                <a:cs typeface="Calibri"/>
                <a:sym typeface="Calibri"/>
              </a:rPr>
              <a:t>Roopa Patil</a:t>
            </a:r>
            <a:endParaRPr/>
          </a:p>
          <a:p>
            <a:pPr indent="0" lvl="0" marL="0" marR="0" rtl="0" algn="l">
              <a:lnSpc>
                <a:spcPct val="90000"/>
              </a:lnSpc>
              <a:spcBef>
                <a:spcPts val="600"/>
              </a:spcBef>
              <a:spcAft>
                <a:spcPts val="0"/>
              </a:spcAft>
              <a:buNone/>
            </a:pPr>
            <a:r>
              <a:rPr b="1" lang="en-US" sz="4800">
                <a:solidFill>
                  <a:schemeClr val="lt1"/>
                </a:solidFill>
                <a:latin typeface="Calibri"/>
                <a:ea typeface="Calibri"/>
                <a:cs typeface="Calibri"/>
                <a:sym typeface="Calibri"/>
              </a:rPr>
              <a:t>Board At-Large Officer</a:t>
            </a:r>
            <a:endParaRPr/>
          </a:p>
        </p:txBody>
      </p:sp>
      <p:sp>
        <p:nvSpPr>
          <p:cNvPr id="217" name="Google Shape;217;p26"/>
          <p:cNvSpPr/>
          <p:nvPr/>
        </p:nvSpPr>
        <p:spPr>
          <a:xfrm>
            <a:off x="0" y="964811"/>
            <a:ext cx="4803820" cy="4928378"/>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18" name="Google Shape;218;p26"/>
          <p:cNvPicPr preferRelativeResize="0"/>
          <p:nvPr/>
        </p:nvPicPr>
        <p:blipFill rotWithShape="1">
          <a:blip r:embed="rId4">
            <a:alphaModFix/>
          </a:blip>
          <a:srcRect b="2821" l="0" r="0" t="2822"/>
          <a:stretch/>
        </p:blipFill>
        <p:spPr>
          <a:xfrm>
            <a:off x="9144" y="1120140"/>
            <a:ext cx="4599432" cy="4617720"/>
          </a:xfrm>
          <a:prstGeom prst="rect">
            <a:avLst/>
          </a:prstGeom>
          <a:noFill/>
          <a:ln>
            <a:noFill/>
          </a:ln>
        </p:spPr>
      </p:pic>
      <p:sp>
        <p:nvSpPr>
          <p:cNvPr id="219" name="Google Shape;219;p26"/>
          <p:cNvSpPr txBox="1"/>
          <p:nvPr/>
        </p:nvSpPr>
        <p:spPr>
          <a:xfrm>
            <a:off x="5498976" y="2743200"/>
            <a:ext cx="4333088" cy="3186763"/>
          </a:xfrm>
          <a:prstGeom prst="rect">
            <a:avLst/>
          </a:prstGeom>
          <a:noFill/>
          <a:ln>
            <a:noFill/>
          </a:ln>
        </p:spPr>
        <p:txBody>
          <a:bodyPr anchorCtr="0" anchor="t" bIns="45700" lIns="91425" spcFirstLastPara="1" rIns="91425" wrap="square" tIns="45700">
            <a:normAutofit/>
          </a:bodyPr>
          <a:lstStyle/>
          <a:p>
            <a:pPr indent="-228600" lvl="0" marL="285750" marR="0" rtl="0" algn="l">
              <a:lnSpc>
                <a:spcPct val="90000"/>
              </a:lnSpc>
              <a:spcBef>
                <a:spcPts val="0"/>
              </a:spcBef>
              <a:spcAft>
                <a:spcPts val="0"/>
              </a:spcAft>
              <a:buClr>
                <a:schemeClr val="lt1"/>
              </a:buClr>
              <a:buSzPts val="2400"/>
              <a:buFont typeface="Arial"/>
              <a:buChar char="•"/>
            </a:pPr>
            <a:r>
              <a:rPr b="1" lang="en-US" sz="2400">
                <a:solidFill>
                  <a:schemeClr val="lt1"/>
                </a:solidFill>
                <a:latin typeface="Calibri"/>
                <a:ea typeface="Calibri"/>
                <a:cs typeface="Calibri"/>
                <a:sym typeface="Calibri"/>
              </a:rPr>
              <a:t>Roopa is the mom of Amulya, a Senior</a:t>
            </a:r>
            <a:endParaRPr/>
          </a:p>
          <a:p>
            <a:pPr indent="-228600" lvl="0" marL="285750" marR="0" rtl="0" algn="l">
              <a:lnSpc>
                <a:spcPct val="90000"/>
              </a:lnSpc>
              <a:spcBef>
                <a:spcPts val="600"/>
              </a:spcBef>
              <a:spcAft>
                <a:spcPts val="0"/>
              </a:spcAft>
              <a:buClr>
                <a:schemeClr val="lt1"/>
              </a:buClr>
              <a:buSzPts val="2400"/>
              <a:buFont typeface="Arial"/>
              <a:buChar char="•"/>
            </a:pPr>
            <a:r>
              <a:rPr b="1" lang="en-US" sz="2400">
                <a:solidFill>
                  <a:schemeClr val="lt1"/>
                </a:solidFill>
                <a:latin typeface="Calibri"/>
                <a:ea typeface="Calibri"/>
                <a:cs typeface="Calibri"/>
                <a:sym typeface="Calibri"/>
              </a:rPr>
              <a:t>Roopa previously served as Board Secretary and Vice President</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3" name="Shape 223"/>
        <p:cNvGrpSpPr/>
        <p:nvPr/>
      </p:nvGrpSpPr>
      <p:grpSpPr>
        <a:xfrm>
          <a:off x="0" y="0"/>
          <a:ext cx="0" cy="0"/>
          <a:chOff x="0" y="0"/>
          <a:chExt cx="0" cy="0"/>
        </a:xfrm>
      </p:grpSpPr>
      <p:sp>
        <p:nvSpPr>
          <p:cNvPr id="224" name="Google Shape;224;p27"/>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5" name="Google Shape;225;p27"/>
          <p:cNvSpPr txBox="1"/>
          <p:nvPr/>
        </p:nvSpPr>
        <p:spPr>
          <a:xfrm>
            <a:off x="6234865" y="568517"/>
            <a:ext cx="5248221" cy="1067209"/>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None/>
            </a:pPr>
            <a:r>
              <a:rPr b="1" lang="en-US" sz="4000">
                <a:solidFill>
                  <a:schemeClr val="lt1"/>
                </a:solidFill>
                <a:latin typeface="Calibri"/>
                <a:ea typeface="Calibri"/>
                <a:cs typeface="Calibri"/>
                <a:sym typeface="Calibri"/>
              </a:rPr>
              <a:t>Dr. Heather Lynch</a:t>
            </a:r>
            <a:endParaRPr/>
          </a:p>
          <a:p>
            <a:pPr indent="0" lvl="0" marL="0" marR="0" rtl="0" algn="l">
              <a:lnSpc>
                <a:spcPct val="90000"/>
              </a:lnSpc>
              <a:spcBef>
                <a:spcPts val="600"/>
              </a:spcBef>
              <a:spcAft>
                <a:spcPts val="0"/>
              </a:spcAft>
              <a:buNone/>
            </a:pPr>
            <a:r>
              <a:rPr b="1" lang="en-US" sz="4000">
                <a:solidFill>
                  <a:schemeClr val="lt1"/>
                </a:solidFill>
                <a:latin typeface="Calibri"/>
                <a:ea typeface="Calibri"/>
                <a:cs typeface="Calibri"/>
                <a:sym typeface="Calibri"/>
              </a:rPr>
              <a:t>Team Faculty Sponsor</a:t>
            </a:r>
            <a:endParaRPr/>
          </a:p>
        </p:txBody>
      </p:sp>
      <p:grpSp>
        <p:nvGrpSpPr>
          <p:cNvPr id="226" name="Google Shape;226;p27"/>
          <p:cNvGrpSpPr/>
          <p:nvPr/>
        </p:nvGrpSpPr>
        <p:grpSpPr>
          <a:xfrm>
            <a:off x="0" y="377893"/>
            <a:ext cx="1861854" cy="717514"/>
            <a:chOff x="0" y="377893"/>
            <a:chExt cx="1861854" cy="717514"/>
          </a:xfrm>
        </p:grpSpPr>
        <p:sp>
          <p:nvSpPr>
            <p:cNvPr id="227" name="Google Shape;227;p27"/>
            <p:cNvSpPr/>
            <p:nvPr/>
          </p:nvSpPr>
          <p:spPr>
            <a:xfrm>
              <a:off x="0" y="377893"/>
              <a:ext cx="1861854" cy="277779"/>
            </a:xfrm>
            <a:custGeom>
              <a:rect b="b" l="l" r="r" t="t"/>
              <a:pathLst>
                <a:path extrusionOk="0" h="277779" w="1861854">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8" name="Google Shape;228;p27"/>
            <p:cNvSpPr/>
            <p:nvPr/>
          </p:nvSpPr>
          <p:spPr>
            <a:xfrm>
              <a:off x="0" y="817628"/>
              <a:ext cx="1861854" cy="277779"/>
            </a:xfrm>
            <a:custGeom>
              <a:rect b="b" l="l" r="r" t="t"/>
              <a:pathLst>
                <a:path extrusionOk="0" h="277779" w="1861854">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29" name="Google Shape;229;p27"/>
          <p:cNvSpPr txBox="1"/>
          <p:nvPr/>
        </p:nvSpPr>
        <p:spPr>
          <a:xfrm>
            <a:off x="6234868" y="1820369"/>
            <a:ext cx="5217173" cy="4351338"/>
          </a:xfrm>
          <a:prstGeom prst="rect">
            <a:avLst/>
          </a:prstGeom>
          <a:noFill/>
          <a:ln>
            <a:noFill/>
          </a:ln>
        </p:spPr>
        <p:txBody>
          <a:bodyPr anchorCtr="0" anchor="t" bIns="45700" lIns="91425" spcFirstLastPara="1" rIns="91425" wrap="square" tIns="45700">
            <a:normAutofit/>
          </a:bodyPr>
          <a:lstStyle/>
          <a:p>
            <a:pPr indent="-228600" lvl="0" marL="285750" marR="0" rtl="0" algn="l">
              <a:lnSpc>
                <a:spcPct val="90000"/>
              </a:lnSpc>
              <a:spcBef>
                <a:spcPts val="0"/>
              </a:spcBef>
              <a:spcAft>
                <a:spcPts val="0"/>
              </a:spcAft>
              <a:buClr>
                <a:schemeClr val="lt1"/>
              </a:buClr>
              <a:buSzPts val="2800"/>
              <a:buFont typeface="Arial"/>
              <a:buChar char="•"/>
            </a:pPr>
            <a:r>
              <a:rPr b="1" lang="en-US" sz="2800">
                <a:solidFill>
                  <a:schemeClr val="lt1"/>
                </a:solidFill>
                <a:latin typeface="Calibri"/>
                <a:ea typeface="Calibri"/>
                <a:cs typeface="Calibri"/>
                <a:sym typeface="Calibri"/>
              </a:rPr>
              <a:t>Mother of Gigi, a Junior</a:t>
            </a:r>
            <a:r>
              <a:rPr b="1" lang="en-US" sz="2800">
                <a:solidFill>
                  <a:schemeClr val="lt1"/>
                </a:solidFill>
                <a:latin typeface="Calibri"/>
                <a:ea typeface="Calibri"/>
                <a:cs typeface="Calibri"/>
                <a:sym typeface="Calibri"/>
              </a:rPr>
              <a:t> </a:t>
            </a:r>
            <a:endParaRPr/>
          </a:p>
          <a:p>
            <a:pPr indent="-228600" lvl="0" marL="285750" marR="0" rtl="0" algn="l">
              <a:lnSpc>
                <a:spcPct val="90000"/>
              </a:lnSpc>
              <a:spcBef>
                <a:spcPts val="600"/>
              </a:spcBef>
              <a:spcAft>
                <a:spcPts val="0"/>
              </a:spcAft>
              <a:buClr>
                <a:schemeClr val="lt1"/>
              </a:buClr>
              <a:buSzPts val="2800"/>
              <a:buFont typeface="Arial"/>
              <a:buChar char="•"/>
            </a:pPr>
            <a:r>
              <a:rPr b="1" lang="en-US" sz="2800">
                <a:solidFill>
                  <a:schemeClr val="lt1"/>
                </a:solidFill>
                <a:latin typeface="Calibri"/>
                <a:ea typeface="Calibri"/>
                <a:cs typeface="Calibri"/>
                <a:sym typeface="Calibri"/>
              </a:rPr>
              <a:t>Sh</a:t>
            </a:r>
            <a:r>
              <a:rPr b="1" lang="en-US" sz="2800">
                <a:solidFill>
                  <a:schemeClr val="lt1"/>
                </a:solidFill>
                <a:latin typeface="Calibri"/>
                <a:ea typeface="Calibri"/>
                <a:cs typeface="Calibri"/>
                <a:sym typeface="Calibri"/>
              </a:rPr>
              <a:t>e teaches Philosophy</a:t>
            </a:r>
            <a:endParaRPr/>
          </a:p>
        </p:txBody>
      </p:sp>
      <p:grpSp>
        <p:nvGrpSpPr>
          <p:cNvPr id="230" name="Google Shape;230;p27"/>
          <p:cNvGrpSpPr/>
          <p:nvPr/>
        </p:nvGrpSpPr>
        <p:grpSpPr>
          <a:xfrm>
            <a:off x="10428634" y="5987064"/>
            <a:ext cx="1054466" cy="469689"/>
            <a:chOff x="9841624" y="4115729"/>
            <a:chExt cx="602169" cy="268223"/>
          </a:xfrm>
        </p:grpSpPr>
        <p:sp>
          <p:nvSpPr>
            <p:cNvPr id="231" name="Google Shape;231;p27"/>
            <p:cNvSpPr/>
            <p:nvPr/>
          </p:nvSpPr>
          <p:spPr>
            <a:xfrm>
              <a:off x="9841624" y="4115729"/>
              <a:ext cx="202882" cy="268223"/>
            </a:xfrm>
            <a:custGeom>
              <a:rect b="b" l="l" r="r" t="t"/>
              <a:pathLst>
                <a:path extrusionOk="0" h="268223" w="202882">
                  <a:moveTo>
                    <a:pt x="20765" y="268224"/>
                  </a:moveTo>
                  <a:lnTo>
                    <a:pt x="0" y="268224"/>
                  </a:lnTo>
                  <a:lnTo>
                    <a:pt x="182118" y="0"/>
                  </a:lnTo>
                  <a:lnTo>
                    <a:pt x="202883"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2" name="Google Shape;232;p27"/>
            <p:cNvSpPr/>
            <p:nvPr/>
          </p:nvSpPr>
          <p:spPr>
            <a:xfrm>
              <a:off x="9941445" y="4115729"/>
              <a:ext cx="202882" cy="268223"/>
            </a:xfrm>
            <a:custGeom>
              <a:rect b="b" l="l" r="r" t="t"/>
              <a:pathLst>
                <a:path extrusionOk="0" h="268223" w="202882">
                  <a:moveTo>
                    <a:pt x="20765" y="268224"/>
                  </a:moveTo>
                  <a:lnTo>
                    <a:pt x="0" y="268224"/>
                  </a:lnTo>
                  <a:lnTo>
                    <a:pt x="182118" y="0"/>
                  </a:lnTo>
                  <a:lnTo>
                    <a:pt x="202883"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3" name="Google Shape;233;p27"/>
            <p:cNvSpPr/>
            <p:nvPr/>
          </p:nvSpPr>
          <p:spPr>
            <a:xfrm>
              <a:off x="10041267" y="4115729"/>
              <a:ext cx="202882" cy="268223"/>
            </a:xfrm>
            <a:custGeom>
              <a:rect b="b" l="l" r="r" t="t"/>
              <a:pathLst>
                <a:path extrusionOk="0" h="268223" w="202882">
                  <a:moveTo>
                    <a:pt x="20669" y="268224"/>
                  </a:moveTo>
                  <a:lnTo>
                    <a:pt x="0" y="268224"/>
                  </a:lnTo>
                  <a:lnTo>
                    <a:pt x="182118" y="0"/>
                  </a:lnTo>
                  <a:lnTo>
                    <a:pt x="202883"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4" name="Google Shape;234;p27"/>
            <p:cNvSpPr/>
            <p:nvPr/>
          </p:nvSpPr>
          <p:spPr>
            <a:xfrm>
              <a:off x="10141090" y="4115729"/>
              <a:ext cx="202882" cy="268223"/>
            </a:xfrm>
            <a:custGeom>
              <a:rect b="b" l="l" r="r" t="t"/>
              <a:pathLst>
                <a:path extrusionOk="0" h="268223" w="202882">
                  <a:moveTo>
                    <a:pt x="20669" y="268224"/>
                  </a:moveTo>
                  <a:lnTo>
                    <a:pt x="0" y="268224"/>
                  </a:lnTo>
                  <a:lnTo>
                    <a:pt x="182118" y="0"/>
                  </a:lnTo>
                  <a:lnTo>
                    <a:pt x="202883"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5" name="Google Shape;235;p27"/>
            <p:cNvSpPr/>
            <p:nvPr/>
          </p:nvSpPr>
          <p:spPr>
            <a:xfrm>
              <a:off x="10240911" y="4115729"/>
              <a:ext cx="202882" cy="268223"/>
            </a:xfrm>
            <a:custGeom>
              <a:rect b="b" l="l" r="r" t="t"/>
              <a:pathLst>
                <a:path extrusionOk="0" h="268223" w="202882">
                  <a:moveTo>
                    <a:pt x="20669" y="268224"/>
                  </a:moveTo>
                  <a:lnTo>
                    <a:pt x="0" y="268224"/>
                  </a:lnTo>
                  <a:lnTo>
                    <a:pt x="182118" y="0"/>
                  </a:lnTo>
                  <a:lnTo>
                    <a:pt x="202883"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236" name="Google Shape;236;p27" title="Lynch.jpeg"/>
          <p:cNvPicPr preferRelativeResize="0"/>
          <p:nvPr/>
        </p:nvPicPr>
        <p:blipFill>
          <a:blip r:embed="rId3">
            <a:alphaModFix/>
          </a:blip>
          <a:stretch>
            <a:fillRect/>
          </a:stretch>
        </p:blipFill>
        <p:spPr>
          <a:xfrm>
            <a:off x="1147275" y="1452100"/>
            <a:ext cx="3685200" cy="49136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0" name="Shape 240"/>
        <p:cNvGrpSpPr/>
        <p:nvPr/>
      </p:nvGrpSpPr>
      <p:grpSpPr>
        <a:xfrm>
          <a:off x="0" y="0"/>
          <a:ext cx="0" cy="0"/>
          <a:chOff x="0" y="0"/>
          <a:chExt cx="0" cy="0"/>
        </a:xfrm>
      </p:grpSpPr>
      <p:sp>
        <p:nvSpPr>
          <p:cNvPr id="241" name="Google Shape;241;p28"/>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2" name="Google Shape;242;p28"/>
          <p:cNvSpPr txBox="1"/>
          <p:nvPr/>
        </p:nvSpPr>
        <p:spPr>
          <a:xfrm>
            <a:off x="6234865" y="568517"/>
            <a:ext cx="5248221" cy="1067209"/>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lang="en-US" sz="3700">
                <a:solidFill>
                  <a:schemeClr val="lt1"/>
                </a:solidFill>
                <a:latin typeface="Calibri"/>
                <a:ea typeface="Calibri"/>
                <a:cs typeface="Calibri"/>
                <a:sym typeface="Calibri"/>
              </a:rPr>
              <a:t>Coach Mason Huffmaster</a:t>
            </a:r>
            <a:endParaRPr/>
          </a:p>
        </p:txBody>
      </p:sp>
      <p:pic>
        <p:nvPicPr>
          <p:cNvPr descr="A picture containing person, indoor, group, standing&#10;&#10;Description automatically generated" id="243" name="Google Shape;243;p28"/>
          <p:cNvPicPr preferRelativeResize="0"/>
          <p:nvPr/>
        </p:nvPicPr>
        <p:blipFill rotWithShape="1">
          <a:blip r:embed="rId3">
            <a:alphaModFix/>
          </a:blip>
          <a:srcRect b="4" l="2252" r="2252" t="0"/>
          <a:stretch/>
        </p:blipFill>
        <p:spPr>
          <a:xfrm>
            <a:off x="739959" y="1095407"/>
            <a:ext cx="4754947" cy="4754947"/>
          </a:xfrm>
          <a:custGeom>
            <a:rect b="b" l="l" r="r" t="t"/>
            <a:pathLst>
              <a:path extrusionOk="0" h="2388070" w="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noFill/>
          <a:ln>
            <a:noFill/>
          </a:ln>
        </p:spPr>
      </p:pic>
      <p:grpSp>
        <p:nvGrpSpPr>
          <p:cNvPr id="244" name="Google Shape;244;p28"/>
          <p:cNvGrpSpPr/>
          <p:nvPr/>
        </p:nvGrpSpPr>
        <p:grpSpPr>
          <a:xfrm>
            <a:off x="0" y="377893"/>
            <a:ext cx="1861854" cy="717514"/>
            <a:chOff x="0" y="377893"/>
            <a:chExt cx="1861854" cy="717514"/>
          </a:xfrm>
        </p:grpSpPr>
        <p:sp>
          <p:nvSpPr>
            <p:cNvPr id="245" name="Google Shape;245;p28"/>
            <p:cNvSpPr/>
            <p:nvPr/>
          </p:nvSpPr>
          <p:spPr>
            <a:xfrm>
              <a:off x="0" y="377893"/>
              <a:ext cx="1861854" cy="277779"/>
            </a:xfrm>
            <a:custGeom>
              <a:rect b="b" l="l" r="r" t="t"/>
              <a:pathLst>
                <a:path extrusionOk="0" h="277779" w="1861854">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6" name="Google Shape;246;p28"/>
            <p:cNvSpPr/>
            <p:nvPr/>
          </p:nvSpPr>
          <p:spPr>
            <a:xfrm>
              <a:off x="0" y="817628"/>
              <a:ext cx="1861854" cy="277779"/>
            </a:xfrm>
            <a:custGeom>
              <a:rect b="b" l="l" r="r" t="t"/>
              <a:pathLst>
                <a:path extrusionOk="0" h="277779" w="1861854">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47" name="Google Shape;247;p28"/>
          <p:cNvSpPr txBox="1"/>
          <p:nvPr/>
        </p:nvSpPr>
        <p:spPr>
          <a:xfrm>
            <a:off x="6234868" y="1820369"/>
            <a:ext cx="5217173" cy="4351338"/>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2000"/>
              <a:buFont typeface="Arial"/>
              <a:buChar char="•"/>
            </a:pPr>
            <a:r>
              <a:rPr b="0" i="0" lang="en-US" sz="2000">
                <a:solidFill>
                  <a:schemeClr val="lt1"/>
                </a:solidFill>
                <a:latin typeface="Calibri"/>
                <a:ea typeface="Calibri"/>
                <a:cs typeface="Calibri"/>
                <a:sym typeface="Calibri"/>
              </a:rPr>
              <a:t>Mason was a member of the Pope high school fencing team for four years. He ended his high school career at Pope as a team captain. He also actively fenced at Dunwoody Fencing Club from the summer of his freshman year until his second year in college. </a:t>
            </a:r>
            <a:endParaRPr/>
          </a:p>
          <a:p>
            <a:pPr indent="0" lvl="0" marL="0" marR="0" rtl="0" algn="l">
              <a:lnSpc>
                <a:spcPct val="90000"/>
              </a:lnSpc>
              <a:spcBef>
                <a:spcPts val="600"/>
              </a:spcBef>
              <a:spcAft>
                <a:spcPts val="0"/>
              </a:spcAft>
              <a:buClr>
                <a:schemeClr val="lt1"/>
              </a:buClr>
              <a:buSzPts val="2000"/>
              <a:buFont typeface="Arial"/>
              <a:buChar char="•"/>
            </a:pPr>
            <a:r>
              <a:rPr lang="en-US" sz="2000">
                <a:solidFill>
                  <a:schemeClr val="lt1"/>
                </a:solidFill>
                <a:latin typeface="Calibri"/>
                <a:ea typeface="Calibri"/>
                <a:cs typeface="Calibri"/>
                <a:sym typeface="Calibri"/>
              </a:rPr>
              <a:t>He is an assistant coach at </a:t>
            </a:r>
            <a:r>
              <a:rPr b="0" i="0" lang="en-US" sz="2000">
                <a:solidFill>
                  <a:schemeClr val="lt1"/>
                </a:solidFill>
                <a:latin typeface="Calibri"/>
                <a:ea typeface="Calibri"/>
                <a:cs typeface="Calibri"/>
                <a:sym typeface="Calibri"/>
              </a:rPr>
              <a:t>Dunwoody Fencing Club​</a:t>
            </a:r>
            <a:endParaRPr/>
          </a:p>
          <a:p>
            <a:pPr indent="0" lvl="0" marL="0" marR="0" rtl="0" algn="l">
              <a:lnSpc>
                <a:spcPct val="90000"/>
              </a:lnSpc>
              <a:spcBef>
                <a:spcPts val="600"/>
              </a:spcBef>
              <a:spcAft>
                <a:spcPts val="0"/>
              </a:spcAft>
              <a:buClr>
                <a:schemeClr val="lt1"/>
              </a:buClr>
              <a:buSzPts val="2000"/>
              <a:buFont typeface="Arial"/>
              <a:buChar char="•"/>
            </a:pPr>
            <a:r>
              <a:rPr b="0" i="0" lang="en-US" sz="2000">
                <a:solidFill>
                  <a:schemeClr val="lt1"/>
                </a:solidFill>
                <a:latin typeface="Calibri"/>
                <a:ea typeface="Calibri"/>
                <a:cs typeface="Calibri"/>
                <a:sym typeface="Calibri"/>
              </a:rPr>
              <a:t>Coach Mason joined the Campbell Fencing Team in 2020 and has </a:t>
            </a:r>
            <a:r>
              <a:rPr lang="en-US" sz="2000">
                <a:solidFill>
                  <a:schemeClr val="lt1"/>
                </a:solidFill>
                <a:latin typeface="Calibri"/>
                <a:ea typeface="Calibri"/>
                <a:cs typeface="Calibri"/>
                <a:sym typeface="Calibri"/>
              </a:rPr>
              <a:t>helped</a:t>
            </a:r>
            <a:r>
              <a:rPr b="0" i="0" lang="en-US" sz="2000">
                <a:solidFill>
                  <a:schemeClr val="lt1"/>
                </a:solidFill>
                <a:latin typeface="Calibri"/>
                <a:ea typeface="Calibri"/>
                <a:cs typeface="Calibri"/>
                <a:sym typeface="Calibri"/>
              </a:rPr>
              <a:t> our fencers of all experience levels.</a:t>
            </a:r>
            <a:endParaRPr/>
          </a:p>
        </p:txBody>
      </p:sp>
      <p:grpSp>
        <p:nvGrpSpPr>
          <p:cNvPr id="248" name="Google Shape;248;p28"/>
          <p:cNvGrpSpPr/>
          <p:nvPr/>
        </p:nvGrpSpPr>
        <p:grpSpPr>
          <a:xfrm>
            <a:off x="10428634" y="5987064"/>
            <a:ext cx="1054466" cy="469689"/>
            <a:chOff x="9841624" y="4115729"/>
            <a:chExt cx="602169" cy="268223"/>
          </a:xfrm>
        </p:grpSpPr>
        <p:sp>
          <p:nvSpPr>
            <p:cNvPr id="249" name="Google Shape;249;p28"/>
            <p:cNvSpPr/>
            <p:nvPr/>
          </p:nvSpPr>
          <p:spPr>
            <a:xfrm>
              <a:off x="9841624" y="4115729"/>
              <a:ext cx="202882" cy="268223"/>
            </a:xfrm>
            <a:custGeom>
              <a:rect b="b" l="l" r="r" t="t"/>
              <a:pathLst>
                <a:path extrusionOk="0" h="268223" w="202882">
                  <a:moveTo>
                    <a:pt x="20765" y="268224"/>
                  </a:moveTo>
                  <a:lnTo>
                    <a:pt x="0" y="268224"/>
                  </a:lnTo>
                  <a:lnTo>
                    <a:pt x="182118" y="0"/>
                  </a:lnTo>
                  <a:lnTo>
                    <a:pt x="202883"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0" name="Google Shape;250;p28"/>
            <p:cNvSpPr/>
            <p:nvPr/>
          </p:nvSpPr>
          <p:spPr>
            <a:xfrm>
              <a:off x="9941445" y="4115729"/>
              <a:ext cx="202882" cy="268223"/>
            </a:xfrm>
            <a:custGeom>
              <a:rect b="b" l="l" r="r" t="t"/>
              <a:pathLst>
                <a:path extrusionOk="0" h="268223" w="202882">
                  <a:moveTo>
                    <a:pt x="20765" y="268224"/>
                  </a:moveTo>
                  <a:lnTo>
                    <a:pt x="0" y="268224"/>
                  </a:lnTo>
                  <a:lnTo>
                    <a:pt x="182118" y="0"/>
                  </a:lnTo>
                  <a:lnTo>
                    <a:pt x="202883"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1" name="Google Shape;251;p28"/>
            <p:cNvSpPr/>
            <p:nvPr/>
          </p:nvSpPr>
          <p:spPr>
            <a:xfrm>
              <a:off x="10041267" y="4115729"/>
              <a:ext cx="202882" cy="268223"/>
            </a:xfrm>
            <a:custGeom>
              <a:rect b="b" l="l" r="r" t="t"/>
              <a:pathLst>
                <a:path extrusionOk="0" h="268223" w="202882">
                  <a:moveTo>
                    <a:pt x="20669" y="268224"/>
                  </a:moveTo>
                  <a:lnTo>
                    <a:pt x="0" y="268224"/>
                  </a:lnTo>
                  <a:lnTo>
                    <a:pt x="182118" y="0"/>
                  </a:lnTo>
                  <a:lnTo>
                    <a:pt x="202883"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2" name="Google Shape;252;p28"/>
            <p:cNvSpPr/>
            <p:nvPr/>
          </p:nvSpPr>
          <p:spPr>
            <a:xfrm>
              <a:off x="10141090" y="4115729"/>
              <a:ext cx="202882" cy="268223"/>
            </a:xfrm>
            <a:custGeom>
              <a:rect b="b" l="l" r="r" t="t"/>
              <a:pathLst>
                <a:path extrusionOk="0" h="268223" w="202882">
                  <a:moveTo>
                    <a:pt x="20669" y="268224"/>
                  </a:moveTo>
                  <a:lnTo>
                    <a:pt x="0" y="268224"/>
                  </a:lnTo>
                  <a:lnTo>
                    <a:pt x="182118" y="0"/>
                  </a:lnTo>
                  <a:lnTo>
                    <a:pt x="202883"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3" name="Google Shape;253;p28"/>
            <p:cNvSpPr/>
            <p:nvPr/>
          </p:nvSpPr>
          <p:spPr>
            <a:xfrm>
              <a:off x="10240911" y="4115729"/>
              <a:ext cx="202882" cy="268223"/>
            </a:xfrm>
            <a:custGeom>
              <a:rect b="b" l="l" r="r" t="t"/>
              <a:pathLst>
                <a:path extrusionOk="0" h="268223" w="202882">
                  <a:moveTo>
                    <a:pt x="20669" y="268224"/>
                  </a:moveTo>
                  <a:lnTo>
                    <a:pt x="0" y="268224"/>
                  </a:lnTo>
                  <a:lnTo>
                    <a:pt x="182118" y="0"/>
                  </a:lnTo>
                  <a:lnTo>
                    <a:pt x="202883"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7" name="Shape 257"/>
        <p:cNvGrpSpPr/>
        <p:nvPr/>
      </p:nvGrpSpPr>
      <p:grpSpPr>
        <a:xfrm>
          <a:off x="0" y="0"/>
          <a:ext cx="0" cy="0"/>
          <a:chOff x="0" y="0"/>
          <a:chExt cx="0" cy="0"/>
        </a:xfrm>
      </p:grpSpPr>
      <p:sp>
        <p:nvSpPr>
          <p:cNvPr id="258" name="Google Shape;258;p29"/>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9" name="Google Shape;259;p29"/>
          <p:cNvSpPr txBox="1"/>
          <p:nvPr/>
        </p:nvSpPr>
        <p:spPr>
          <a:xfrm>
            <a:off x="6234865" y="568517"/>
            <a:ext cx="5248221" cy="1067209"/>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lang="en-US" sz="3700">
                <a:solidFill>
                  <a:schemeClr val="lt1"/>
                </a:solidFill>
                <a:latin typeface="Calibri"/>
                <a:ea typeface="Calibri"/>
                <a:cs typeface="Calibri"/>
                <a:sym typeface="Calibri"/>
              </a:rPr>
              <a:t>Coach Donovan Munlin</a:t>
            </a:r>
            <a:endParaRPr b="1" sz="3700">
              <a:solidFill>
                <a:schemeClr val="lt1"/>
              </a:solidFill>
              <a:latin typeface="Calibri"/>
              <a:ea typeface="Calibri"/>
              <a:cs typeface="Calibri"/>
              <a:sym typeface="Calibri"/>
            </a:endParaRPr>
          </a:p>
        </p:txBody>
      </p:sp>
      <p:pic>
        <p:nvPicPr>
          <p:cNvPr id="260" name="Google Shape;260;p29"/>
          <p:cNvPicPr preferRelativeResize="0"/>
          <p:nvPr/>
        </p:nvPicPr>
        <p:blipFill rotWithShape="1">
          <a:blip r:embed="rId3">
            <a:alphaModFix/>
          </a:blip>
          <a:srcRect b="4698" l="884" r="31181" t="4699"/>
          <a:stretch/>
        </p:blipFill>
        <p:spPr>
          <a:xfrm rot="5400000">
            <a:off x="739959" y="1095407"/>
            <a:ext cx="4754947" cy="4754947"/>
          </a:xfrm>
          <a:custGeom>
            <a:rect b="b" l="l" r="r" t="t"/>
            <a:pathLst>
              <a:path extrusionOk="0" h="2388070" w="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noFill/>
          <a:ln>
            <a:noFill/>
          </a:ln>
        </p:spPr>
      </p:pic>
      <p:grpSp>
        <p:nvGrpSpPr>
          <p:cNvPr id="261" name="Google Shape;261;p29"/>
          <p:cNvGrpSpPr/>
          <p:nvPr/>
        </p:nvGrpSpPr>
        <p:grpSpPr>
          <a:xfrm>
            <a:off x="0" y="377893"/>
            <a:ext cx="1861854" cy="717514"/>
            <a:chOff x="0" y="377893"/>
            <a:chExt cx="1861854" cy="717514"/>
          </a:xfrm>
        </p:grpSpPr>
        <p:sp>
          <p:nvSpPr>
            <p:cNvPr id="262" name="Google Shape;262;p29"/>
            <p:cNvSpPr/>
            <p:nvPr/>
          </p:nvSpPr>
          <p:spPr>
            <a:xfrm>
              <a:off x="0" y="377893"/>
              <a:ext cx="1861854" cy="277779"/>
            </a:xfrm>
            <a:custGeom>
              <a:rect b="b" l="l" r="r" t="t"/>
              <a:pathLst>
                <a:path extrusionOk="0" h="277779" w="1861854">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3" name="Google Shape;263;p29"/>
            <p:cNvSpPr/>
            <p:nvPr/>
          </p:nvSpPr>
          <p:spPr>
            <a:xfrm>
              <a:off x="0" y="817628"/>
              <a:ext cx="1861854" cy="277779"/>
            </a:xfrm>
            <a:custGeom>
              <a:rect b="b" l="l" r="r" t="t"/>
              <a:pathLst>
                <a:path extrusionOk="0" h="277779" w="1861854">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64" name="Google Shape;264;p29"/>
          <p:cNvSpPr txBox="1"/>
          <p:nvPr/>
        </p:nvSpPr>
        <p:spPr>
          <a:xfrm>
            <a:off x="6234868" y="1820369"/>
            <a:ext cx="5217173" cy="4351338"/>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l">
              <a:lnSpc>
                <a:spcPct val="90000"/>
              </a:lnSpc>
              <a:spcBef>
                <a:spcPts val="0"/>
              </a:spcBef>
              <a:spcAft>
                <a:spcPts val="0"/>
              </a:spcAft>
              <a:buClr>
                <a:schemeClr val="lt1"/>
              </a:buClr>
              <a:buSzPct val="100000"/>
              <a:buFont typeface="Arial"/>
              <a:buChar char="•"/>
            </a:pPr>
            <a:r>
              <a:rPr b="0" i="0" lang="en-US" sz="2000">
                <a:solidFill>
                  <a:schemeClr val="lt1"/>
                </a:solidFill>
                <a:latin typeface="Calibri"/>
                <a:ea typeface="Calibri"/>
                <a:cs typeface="Calibri"/>
                <a:sym typeface="Calibri"/>
              </a:rPr>
              <a:t>Donovan Munlin began his fencing career at Lassiter High School at the age of fourteen. During his senior year, he became ranked number one on the GHSFL points list and took 5th at Individual Championships. </a:t>
            </a:r>
            <a:endParaRPr/>
          </a:p>
          <a:p>
            <a:pPr indent="0" lvl="0" marL="0" marR="0" rtl="0" algn="l">
              <a:lnSpc>
                <a:spcPct val="90000"/>
              </a:lnSpc>
              <a:spcBef>
                <a:spcPts val="600"/>
              </a:spcBef>
              <a:spcAft>
                <a:spcPts val="0"/>
              </a:spcAft>
              <a:buClr>
                <a:schemeClr val="lt1"/>
              </a:buClr>
              <a:buSzPct val="100000"/>
              <a:buFont typeface="Arial"/>
              <a:buChar char="•"/>
            </a:pPr>
            <a:r>
              <a:rPr b="0" i="0" lang="en-US" sz="2000">
                <a:solidFill>
                  <a:schemeClr val="lt1"/>
                </a:solidFill>
                <a:latin typeface="Calibri"/>
                <a:ea typeface="Calibri"/>
                <a:cs typeface="Calibri"/>
                <a:sym typeface="Calibri"/>
              </a:rPr>
              <a:t>After graduating, Donovan dedicated all his time to fencing and began coaching straight out of high school. Over the years, Donovan has seen great success both as a coach and competitor. </a:t>
            </a:r>
            <a:endParaRPr/>
          </a:p>
          <a:p>
            <a:pPr indent="0" lvl="0" marL="0" marR="0" rtl="0" algn="l">
              <a:lnSpc>
                <a:spcPct val="90000"/>
              </a:lnSpc>
              <a:spcBef>
                <a:spcPts val="600"/>
              </a:spcBef>
              <a:spcAft>
                <a:spcPts val="0"/>
              </a:spcAft>
              <a:buClr>
                <a:schemeClr val="lt1"/>
              </a:buClr>
              <a:buSzPct val="100000"/>
              <a:buFont typeface="Arial"/>
              <a:buChar char="•"/>
            </a:pPr>
            <a:r>
              <a:rPr b="0" i="0" lang="en-US" sz="2000">
                <a:solidFill>
                  <a:schemeClr val="lt1"/>
                </a:solidFill>
                <a:latin typeface="Calibri"/>
                <a:ea typeface="Calibri"/>
                <a:cs typeface="Calibri"/>
                <a:sym typeface="Calibri"/>
              </a:rPr>
              <a:t>His teams have always made great progress growing as a unit and enjoying both team and individual successes as a result. </a:t>
            </a:r>
            <a:endParaRPr/>
          </a:p>
          <a:p>
            <a:pPr indent="0" lvl="0" marL="0" marR="0" rtl="0" algn="l">
              <a:lnSpc>
                <a:spcPct val="90000"/>
              </a:lnSpc>
              <a:spcBef>
                <a:spcPts val="600"/>
              </a:spcBef>
              <a:spcAft>
                <a:spcPts val="0"/>
              </a:spcAft>
              <a:buClr>
                <a:schemeClr val="lt1"/>
              </a:buClr>
              <a:buSzPct val="100000"/>
              <a:buFont typeface="Arial"/>
              <a:buChar char="•"/>
            </a:pPr>
            <a:r>
              <a:rPr b="0" i="0" lang="en-US" sz="2000">
                <a:solidFill>
                  <a:schemeClr val="lt1"/>
                </a:solidFill>
                <a:latin typeface="Calibri"/>
                <a:ea typeface="Calibri"/>
                <a:cs typeface="Calibri"/>
                <a:sym typeface="Calibri"/>
              </a:rPr>
              <a:t>As a competitor, he has been competing nationally for eight years and has even done a few international events as well. </a:t>
            </a:r>
            <a:endParaRPr/>
          </a:p>
          <a:p>
            <a:pPr indent="0" lvl="0" marL="0" marR="0" rtl="0" algn="l">
              <a:lnSpc>
                <a:spcPct val="90000"/>
              </a:lnSpc>
              <a:spcBef>
                <a:spcPts val="600"/>
              </a:spcBef>
              <a:spcAft>
                <a:spcPts val="0"/>
              </a:spcAft>
              <a:buClr>
                <a:schemeClr val="lt1"/>
              </a:buClr>
              <a:buSzPct val="100000"/>
              <a:buFont typeface="Arial"/>
              <a:buChar char="•"/>
            </a:pPr>
            <a:r>
              <a:rPr b="0" i="0" lang="en-US" sz="2000">
                <a:solidFill>
                  <a:schemeClr val="lt1"/>
                </a:solidFill>
                <a:latin typeface="Calibri"/>
                <a:ea typeface="Calibri"/>
                <a:cs typeface="Calibri"/>
                <a:sym typeface="Calibri"/>
              </a:rPr>
              <a:t>His philosophy as a coach is to use fencing to help his students improve their self-confidence and problem-solving skills.</a:t>
            </a:r>
            <a:endParaRPr/>
          </a:p>
        </p:txBody>
      </p:sp>
      <p:grpSp>
        <p:nvGrpSpPr>
          <p:cNvPr id="265" name="Google Shape;265;p29"/>
          <p:cNvGrpSpPr/>
          <p:nvPr/>
        </p:nvGrpSpPr>
        <p:grpSpPr>
          <a:xfrm>
            <a:off x="10428634" y="5987064"/>
            <a:ext cx="1054466" cy="469689"/>
            <a:chOff x="9841624" y="4115729"/>
            <a:chExt cx="602169" cy="268223"/>
          </a:xfrm>
        </p:grpSpPr>
        <p:sp>
          <p:nvSpPr>
            <p:cNvPr id="266" name="Google Shape;266;p29"/>
            <p:cNvSpPr/>
            <p:nvPr/>
          </p:nvSpPr>
          <p:spPr>
            <a:xfrm>
              <a:off x="9841624" y="4115729"/>
              <a:ext cx="202882" cy="268223"/>
            </a:xfrm>
            <a:custGeom>
              <a:rect b="b" l="l" r="r" t="t"/>
              <a:pathLst>
                <a:path extrusionOk="0" h="268223" w="202882">
                  <a:moveTo>
                    <a:pt x="20765" y="268224"/>
                  </a:moveTo>
                  <a:lnTo>
                    <a:pt x="0" y="268224"/>
                  </a:lnTo>
                  <a:lnTo>
                    <a:pt x="182118" y="0"/>
                  </a:lnTo>
                  <a:lnTo>
                    <a:pt x="202883"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7" name="Google Shape;267;p29"/>
            <p:cNvSpPr/>
            <p:nvPr/>
          </p:nvSpPr>
          <p:spPr>
            <a:xfrm>
              <a:off x="9941445" y="4115729"/>
              <a:ext cx="202882" cy="268223"/>
            </a:xfrm>
            <a:custGeom>
              <a:rect b="b" l="l" r="r" t="t"/>
              <a:pathLst>
                <a:path extrusionOk="0" h="268223" w="202882">
                  <a:moveTo>
                    <a:pt x="20765" y="268224"/>
                  </a:moveTo>
                  <a:lnTo>
                    <a:pt x="0" y="268224"/>
                  </a:lnTo>
                  <a:lnTo>
                    <a:pt x="182118" y="0"/>
                  </a:lnTo>
                  <a:lnTo>
                    <a:pt x="202883"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8" name="Google Shape;268;p29"/>
            <p:cNvSpPr/>
            <p:nvPr/>
          </p:nvSpPr>
          <p:spPr>
            <a:xfrm>
              <a:off x="10041267" y="4115729"/>
              <a:ext cx="202882" cy="268223"/>
            </a:xfrm>
            <a:custGeom>
              <a:rect b="b" l="l" r="r" t="t"/>
              <a:pathLst>
                <a:path extrusionOk="0" h="268223" w="202882">
                  <a:moveTo>
                    <a:pt x="20669" y="268224"/>
                  </a:moveTo>
                  <a:lnTo>
                    <a:pt x="0" y="268224"/>
                  </a:lnTo>
                  <a:lnTo>
                    <a:pt x="182118" y="0"/>
                  </a:lnTo>
                  <a:lnTo>
                    <a:pt x="202883"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9" name="Google Shape;269;p29"/>
            <p:cNvSpPr/>
            <p:nvPr/>
          </p:nvSpPr>
          <p:spPr>
            <a:xfrm>
              <a:off x="10141090" y="4115729"/>
              <a:ext cx="202882" cy="268223"/>
            </a:xfrm>
            <a:custGeom>
              <a:rect b="b" l="l" r="r" t="t"/>
              <a:pathLst>
                <a:path extrusionOk="0" h="268223" w="202882">
                  <a:moveTo>
                    <a:pt x="20669" y="268224"/>
                  </a:moveTo>
                  <a:lnTo>
                    <a:pt x="0" y="268224"/>
                  </a:lnTo>
                  <a:lnTo>
                    <a:pt x="182118" y="0"/>
                  </a:lnTo>
                  <a:lnTo>
                    <a:pt x="202883"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0" name="Google Shape;270;p29"/>
            <p:cNvSpPr/>
            <p:nvPr/>
          </p:nvSpPr>
          <p:spPr>
            <a:xfrm>
              <a:off x="10240911" y="4115729"/>
              <a:ext cx="202882" cy="268223"/>
            </a:xfrm>
            <a:custGeom>
              <a:rect b="b" l="l" r="r" t="t"/>
              <a:pathLst>
                <a:path extrusionOk="0" h="268223" w="202882">
                  <a:moveTo>
                    <a:pt x="20669" y="268224"/>
                  </a:moveTo>
                  <a:lnTo>
                    <a:pt x="0" y="268224"/>
                  </a:lnTo>
                  <a:lnTo>
                    <a:pt x="182118" y="0"/>
                  </a:lnTo>
                  <a:lnTo>
                    <a:pt x="202883"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descr="Selected Focus Empty Brown Wooden Table And Coffee Shop Or Restaurant Blur  Background With Bokeh Image. For Your Photomontage Or Product Display. |  Focos, Restaurante de mariscos, Mesas de madera" id="275" name="Google Shape;275;p30"/>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76" name="Google Shape;276;p30"/>
          <p:cNvSpPr txBox="1"/>
          <p:nvPr/>
        </p:nvSpPr>
        <p:spPr>
          <a:xfrm>
            <a:off x="841342" y="1093544"/>
            <a:ext cx="4362253" cy="26468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EFEFE"/>
                </a:solidFill>
                <a:latin typeface="Raleway SemiBold"/>
                <a:ea typeface="Raleway SemiBold"/>
                <a:cs typeface="Raleway SemiBold"/>
                <a:sym typeface="Raleway SemiBold"/>
              </a:rPr>
              <a:t>Is to provide a safe environment that is:</a:t>
            </a:r>
            <a:endParaRPr/>
          </a:p>
          <a:p>
            <a:pPr indent="0" lvl="0" marL="0" marR="0" rtl="0" algn="l">
              <a:spcBef>
                <a:spcPts val="0"/>
              </a:spcBef>
              <a:spcAft>
                <a:spcPts val="0"/>
              </a:spcAft>
              <a:buNone/>
            </a:pPr>
            <a:r>
              <a:t/>
            </a:r>
            <a:endParaRPr b="1" sz="1400">
              <a:solidFill>
                <a:srgbClr val="FEFEFE"/>
              </a:solidFill>
              <a:latin typeface="Raleway SemiBold"/>
              <a:ea typeface="Raleway SemiBold"/>
              <a:cs typeface="Raleway SemiBold"/>
              <a:sym typeface="Raleway SemiBold"/>
            </a:endParaRPr>
          </a:p>
          <a:p>
            <a:pPr indent="-285750" lvl="0" marL="285750" marR="0" rtl="0" algn="l">
              <a:spcBef>
                <a:spcPts val="0"/>
              </a:spcBef>
              <a:spcAft>
                <a:spcPts val="0"/>
              </a:spcAft>
              <a:buClr>
                <a:srgbClr val="FEFEFE"/>
              </a:buClr>
              <a:buSzPts val="2400"/>
              <a:buFont typeface="Arial"/>
              <a:buChar char="•"/>
            </a:pPr>
            <a:r>
              <a:rPr b="1" lang="en-US" sz="2400">
                <a:solidFill>
                  <a:srgbClr val="FEFEFE"/>
                </a:solidFill>
                <a:latin typeface="Raleway SemiBold"/>
                <a:ea typeface="Raleway SemiBold"/>
                <a:cs typeface="Raleway SemiBold"/>
                <a:sym typeface="Raleway SemiBold"/>
              </a:rPr>
              <a:t>Respectful </a:t>
            </a:r>
            <a:endParaRPr/>
          </a:p>
          <a:p>
            <a:pPr indent="-285750" lvl="0" marL="285750" marR="0" rtl="0" algn="l">
              <a:spcBef>
                <a:spcPts val="0"/>
              </a:spcBef>
              <a:spcAft>
                <a:spcPts val="0"/>
              </a:spcAft>
              <a:buClr>
                <a:srgbClr val="FEFEFE"/>
              </a:buClr>
              <a:buSzPts val="2400"/>
              <a:buFont typeface="Arial"/>
              <a:buChar char="•"/>
            </a:pPr>
            <a:r>
              <a:rPr b="1" lang="en-US" sz="2400">
                <a:solidFill>
                  <a:srgbClr val="FEFEFE"/>
                </a:solidFill>
                <a:latin typeface="Raleway SemiBold"/>
                <a:ea typeface="Raleway SemiBold"/>
                <a:cs typeface="Raleway SemiBold"/>
                <a:sym typeface="Raleway SemiBold"/>
              </a:rPr>
              <a:t>Inclusive</a:t>
            </a:r>
            <a:endParaRPr/>
          </a:p>
          <a:p>
            <a:pPr indent="-285750" lvl="0" marL="285750" marR="0" rtl="0" algn="l">
              <a:spcBef>
                <a:spcPts val="0"/>
              </a:spcBef>
              <a:spcAft>
                <a:spcPts val="0"/>
              </a:spcAft>
              <a:buClr>
                <a:srgbClr val="FEFEFE"/>
              </a:buClr>
              <a:buSzPts val="2400"/>
              <a:buFont typeface="Arial"/>
              <a:buChar char="•"/>
            </a:pPr>
            <a:r>
              <a:rPr b="1" lang="en-US" sz="2400">
                <a:solidFill>
                  <a:srgbClr val="FEFEFE"/>
                </a:solidFill>
                <a:latin typeface="Raleway SemiBold"/>
                <a:ea typeface="Raleway SemiBold"/>
                <a:cs typeface="Raleway SemiBold"/>
                <a:sym typeface="Raleway SemiBold"/>
              </a:rPr>
              <a:t>Competitive</a:t>
            </a:r>
            <a:endParaRPr/>
          </a:p>
          <a:p>
            <a:pPr indent="-285750" lvl="0" marL="285750" marR="0" rtl="0" algn="l">
              <a:spcBef>
                <a:spcPts val="0"/>
              </a:spcBef>
              <a:spcAft>
                <a:spcPts val="0"/>
              </a:spcAft>
              <a:buClr>
                <a:srgbClr val="FEFEFE"/>
              </a:buClr>
              <a:buSzPts val="2400"/>
              <a:buFont typeface="Arial"/>
              <a:buChar char="•"/>
            </a:pPr>
            <a:r>
              <a:rPr b="1" lang="en-US" sz="2400">
                <a:solidFill>
                  <a:srgbClr val="FEFEFE"/>
                </a:solidFill>
                <a:latin typeface="Raleway SemiBold"/>
                <a:ea typeface="Raleway SemiBold"/>
                <a:cs typeface="Raleway SemiBold"/>
                <a:sym typeface="Raleway SemiBold"/>
              </a:rPr>
              <a:t>Supportive</a:t>
            </a:r>
            <a:endParaRPr b="1" sz="2400">
              <a:solidFill>
                <a:srgbClr val="FFFFFF"/>
              </a:solidFill>
              <a:latin typeface="Raleway SemiBold"/>
              <a:ea typeface="Raleway SemiBold"/>
              <a:cs typeface="Raleway SemiBold"/>
              <a:sym typeface="Raleway SemiBold"/>
            </a:endParaRPr>
          </a:p>
        </p:txBody>
      </p:sp>
      <p:pic>
        <p:nvPicPr>
          <p:cNvPr id="277" name="Google Shape;277;p30"/>
          <p:cNvPicPr preferRelativeResize="0"/>
          <p:nvPr/>
        </p:nvPicPr>
        <p:blipFill rotWithShape="1">
          <a:blip r:embed="rId4">
            <a:alphaModFix/>
          </a:blip>
          <a:srcRect b="0" l="0" r="0" t="0"/>
          <a:stretch/>
        </p:blipFill>
        <p:spPr>
          <a:xfrm>
            <a:off x="4864608" y="1673352"/>
            <a:ext cx="7326777" cy="4334256"/>
          </a:xfrm>
          <a:prstGeom prst="rect">
            <a:avLst/>
          </a:prstGeom>
          <a:noFill/>
          <a:ln>
            <a:noFill/>
          </a:ln>
        </p:spPr>
      </p:pic>
      <p:sp>
        <p:nvSpPr>
          <p:cNvPr id="278" name="Google Shape;278;p30"/>
          <p:cNvSpPr txBox="1"/>
          <p:nvPr/>
        </p:nvSpPr>
        <p:spPr>
          <a:xfrm>
            <a:off x="825556" y="3795819"/>
            <a:ext cx="4225415" cy="22467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EFEFE"/>
                </a:solidFill>
                <a:latin typeface="Raleway SemiBold"/>
                <a:ea typeface="Raleway SemiBold"/>
                <a:cs typeface="Raleway SemiBold"/>
                <a:sym typeface="Raleway SemiBold"/>
              </a:rPr>
              <a:t>We want our student athletes develop confidence and community while having fun.</a:t>
            </a:r>
            <a:endParaRPr b="1" sz="2400">
              <a:solidFill>
                <a:srgbClr val="FEFEFE"/>
              </a:solidFill>
              <a:latin typeface="Raleway SemiBold"/>
              <a:ea typeface="Raleway SemiBold"/>
              <a:cs typeface="Raleway SemiBold"/>
              <a:sym typeface="Raleway SemiBold"/>
            </a:endParaRPr>
          </a:p>
        </p:txBody>
      </p:sp>
      <p:sp>
        <p:nvSpPr>
          <p:cNvPr id="279" name="Google Shape;279;p30"/>
          <p:cNvSpPr txBox="1"/>
          <p:nvPr/>
        </p:nvSpPr>
        <p:spPr>
          <a:xfrm>
            <a:off x="333829" y="407241"/>
            <a:ext cx="550091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rgbClr val="FEFEFE"/>
                </a:solidFill>
                <a:latin typeface="Arial"/>
                <a:ea typeface="Arial"/>
                <a:cs typeface="Arial"/>
                <a:sym typeface="Arial"/>
              </a:rPr>
              <a:t>The Goal of Our Club</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B3C6E7"/>
            </a:gs>
            <a:gs pos="58999">
              <a:srgbClr val="0033A0"/>
            </a:gs>
            <a:gs pos="100000">
              <a:srgbClr val="0033A0"/>
            </a:gs>
          </a:gsLst>
          <a:path path="circle">
            <a:fillToRect b="50%" l="50%" r="50%" t="50%"/>
          </a:path>
          <a:tileRect/>
        </a:gradFill>
      </p:bgPr>
    </p:bg>
    <p:spTree>
      <p:nvGrpSpPr>
        <p:cNvPr id="283" name="Shape 283"/>
        <p:cNvGrpSpPr/>
        <p:nvPr/>
      </p:nvGrpSpPr>
      <p:grpSpPr>
        <a:xfrm>
          <a:off x="0" y="0"/>
          <a:ext cx="0" cy="0"/>
          <a:chOff x="0" y="0"/>
          <a:chExt cx="0" cy="0"/>
        </a:xfrm>
      </p:grpSpPr>
      <p:pic>
        <p:nvPicPr>
          <p:cNvPr id="284" name="Google Shape;284;p31"/>
          <p:cNvPicPr preferRelativeResize="0"/>
          <p:nvPr/>
        </p:nvPicPr>
        <p:blipFill rotWithShape="1">
          <a:blip r:embed="rId3">
            <a:alphaModFix/>
          </a:blip>
          <a:srcRect b="0" l="0" r="0" t="0"/>
          <a:stretch/>
        </p:blipFill>
        <p:spPr>
          <a:xfrm>
            <a:off x="9944550" y="312558"/>
            <a:ext cx="1809637" cy="1809637"/>
          </a:xfrm>
          <a:prstGeom prst="rect">
            <a:avLst/>
          </a:prstGeom>
          <a:noFill/>
          <a:ln>
            <a:noFill/>
          </a:ln>
        </p:spPr>
      </p:pic>
      <p:sp>
        <p:nvSpPr>
          <p:cNvPr id="285" name="Google Shape;285;p31"/>
          <p:cNvSpPr/>
          <p:nvPr/>
        </p:nvSpPr>
        <p:spPr>
          <a:xfrm>
            <a:off x="83127" y="83128"/>
            <a:ext cx="12070080" cy="6766560"/>
          </a:xfrm>
          <a:prstGeom prst="rect">
            <a:avLst/>
          </a:prstGeom>
          <a:noFill/>
          <a:ln cap="flat" cmpd="sng" w="1905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6" name="Google Shape;286;p31"/>
          <p:cNvSpPr txBox="1"/>
          <p:nvPr/>
        </p:nvSpPr>
        <p:spPr>
          <a:xfrm>
            <a:off x="720434" y="975047"/>
            <a:ext cx="1147156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800">
                <a:solidFill>
                  <a:schemeClr val="lt1"/>
                </a:solidFill>
                <a:latin typeface="Arial"/>
                <a:ea typeface="Arial"/>
                <a:cs typeface="Arial"/>
                <a:sym typeface="Arial"/>
              </a:rPr>
              <a:t>ABOUT FENCING</a:t>
            </a:r>
            <a:endParaRPr/>
          </a:p>
        </p:txBody>
      </p:sp>
      <p:sp>
        <p:nvSpPr>
          <p:cNvPr id="287" name="Google Shape;287;p31"/>
          <p:cNvSpPr txBox="1"/>
          <p:nvPr/>
        </p:nvSpPr>
        <p:spPr>
          <a:xfrm>
            <a:off x="1693238" y="2374962"/>
            <a:ext cx="11471566" cy="563231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FFFF00"/>
                </a:solidFill>
                <a:latin typeface="Calibri"/>
                <a:ea typeface="Calibri"/>
                <a:cs typeface="Calibri"/>
                <a:sym typeface="Calibri"/>
              </a:rPr>
              <a:t>Benefits of Fencing</a:t>
            </a:r>
            <a:endParaRPr/>
          </a:p>
          <a:p>
            <a:pPr indent="-571500" lvl="0" marL="571500" marR="0" rtl="0" algn="l">
              <a:spcBef>
                <a:spcPts val="0"/>
              </a:spcBef>
              <a:spcAft>
                <a:spcPts val="0"/>
              </a:spcAft>
              <a:buClr>
                <a:schemeClr val="lt1"/>
              </a:buClr>
              <a:buSzPts val="3600"/>
              <a:buFont typeface="Arial"/>
              <a:buChar char="•"/>
            </a:pPr>
            <a:r>
              <a:rPr lang="en-US" sz="3600">
                <a:solidFill>
                  <a:schemeClr val="lt1"/>
                </a:solidFill>
                <a:latin typeface="Calibri"/>
                <a:ea typeface="Calibri"/>
                <a:cs typeface="Calibri"/>
                <a:sym typeface="Calibri"/>
              </a:rPr>
              <a:t>You are part of a team but you compete 1 vs 1.</a:t>
            </a:r>
            <a:endParaRPr/>
          </a:p>
          <a:p>
            <a:pPr indent="-571500" lvl="0" marL="571500" marR="0" rtl="0" algn="l">
              <a:spcBef>
                <a:spcPts val="0"/>
              </a:spcBef>
              <a:spcAft>
                <a:spcPts val="0"/>
              </a:spcAft>
              <a:buClr>
                <a:schemeClr val="lt1"/>
              </a:buClr>
              <a:buSzPts val="3600"/>
              <a:buFont typeface="Arial"/>
              <a:buChar char="•"/>
            </a:pPr>
            <a:r>
              <a:rPr lang="en-US" sz="3600">
                <a:solidFill>
                  <a:schemeClr val="lt1"/>
                </a:solidFill>
                <a:latin typeface="Calibri"/>
                <a:ea typeface="Calibri"/>
                <a:cs typeface="Calibri"/>
                <a:sym typeface="Calibri"/>
              </a:rPr>
              <a:t>Athletes can learn the sport at their own pace.</a:t>
            </a:r>
            <a:endParaRPr/>
          </a:p>
          <a:p>
            <a:pPr indent="-571500" lvl="0" marL="571500" marR="0" rtl="0" algn="l">
              <a:spcBef>
                <a:spcPts val="0"/>
              </a:spcBef>
              <a:spcAft>
                <a:spcPts val="0"/>
              </a:spcAft>
              <a:buClr>
                <a:schemeClr val="lt1"/>
              </a:buClr>
              <a:buSzPts val="3600"/>
              <a:buFont typeface="Arial"/>
              <a:buChar char="•"/>
            </a:pPr>
            <a:r>
              <a:rPr lang="en-US" sz="3600">
                <a:solidFill>
                  <a:schemeClr val="lt1"/>
                </a:solidFill>
                <a:latin typeface="Calibri"/>
                <a:ea typeface="Calibri"/>
                <a:cs typeface="Calibri"/>
                <a:sym typeface="Calibri"/>
              </a:rPr>
              <a:t>Fencing promotes mental &amp; physical agility.</a:t>
            </a:r>
            <a:endParaRPr/>
          </a:p>
          <a:p>
            <a:pPr indent="-571500" lvl="0" marL="571500" marR="0" rtl="0" algn="l">
              <a:spcBef>
                <a:spcPts val="0"/>
              </a:spcBef>
              <a:spcAft>
                <a:spcPts val="0"/>
              </a:spcAft>
              <a:buClr>
                <a:schemeClr val="lt1"/>
              </a:buClr>
              <a:buSzPts val="3600"/>
              <a:buFont typeface="Arial"/>
              <a:buChar char="•"/>
            </a:pPr>
            <a:r>
              <a:rPr lang="en-US" sz="3600">
                <a:solidFill>
                  <a:schemeClr val="lt1"/>
                </a:solidFill>
                <a:latin typeface="Calibri"/>
                <a:ea typeface="Calibri"/>
                <a:cs typeface="Calibri"/>
                <a:sym typeface="Calibri"/>
              </a:rPr>
              <a:t>One of the safest of all sports.</a:t>
            </a:r>
            <a:endParaRPr/>
          </a:p>
          <a:p>
            <a:pPr indent="-571500" lvl="0" marL="571500" marR="0" rtl="0" algn="l">
              <a:spcBef>
                <a:spcPts val="0"/>
              </a:spcBef>
              <a:spcAft>
                <a:spcPts val="0"/>
              </a:spcAft>
              <a:buClr>
                <a:schemeClr val="lt1"/>
              </a:buClr>
              <a:buSzPts val="3600"/>
              <a:buFont typeface="Arial"/>
              <a:buChar char="•"/>
            </a:pPr>
            <a:r>
              <a:rPr lang="en-US" sz="3600">
                <a:solidFill>
                  <a:schemeClr val="lt1"/>
                </a:solidFill>
                <a:latin typeface="Calibri"/>
                <a:ea typeface="Calibri"/>
                <a:cs typeface="Calibri"/>
                <a:sym typeface="Calibri"/>
              </a:rPr>
              <a:t>It’s not too late to learn to fence</a:t>
            </a:r>
            <a:endParaRPr/>
          </a:p>
          <a:p>
            <a:pPr indent="-342900" lvl="0" marL="571500" marR="0" rtl="0" algn="l">
              <a:spcBef>
                <a:spcPts val="0"/>
              </a:spcBef>
              <a:spcAft>
                <a:spcPts val="0"/>
              </a:spcAft>
              <a:buClr>
                <a:schemeClr val="dk1"/>
              </a:buClr>
              <a:buSzPts val="3600"/>
              <a:buFont typeface="Arial"/>
              <a:buNone/>
            </a:pPr>
            <a:r>
              <a:t/>
            </a:r>
            <a:endParaRPr sz="3600">
              <a:solidFill>
                <a:schemeClr val="lt1"/>
              </a:solidFill>
              <a:latin typeface="Calibri"/>
              <a:ea typeface="Calibri"/>
              <a:cs typeface="Calibri"/>
              <a:sym typeface="Calibri"/>
            </a:endParaRPr>
          </a:p>
          <a:p>
            <a:pPr indent="-342900" lvl="0" marL="571500" marR="0" rtl="0" algn="l">
              <a:spcBef>
                <a:spcPts val="0"/>
              </a:spcBef>
              <a:spcAft>
                <a:spcPts val="0"/>
              </a:spcAft>
              <a:buClr>
                <a:schemeClr val="dk1"/>
              </a:buClr>
              <a:buSzPts val="3600"/>
              <a:buFont typeface="Arial"/>
              <a:buNone/>
            </a:pPr>
            <a:r>
              <a:t/>
            </a:r>
            <a:endParaRPr sz="3600">
              <a:solidFill>
                <a:schemeClr val="lt1"/>
              </a:solidFill>
              <a:latin typeface="Calibri"/>
              <a:ea typeface="Calibri"/>
              <a:cs typeface="Calibri"/>
              <a:sym typeface="Calibri"/>
            </a:endParaRPr>
          </a:p>
          <a:p>
            <a:pPr indent="-342900" lvl="0" marL="571500" marR="0" rtl="0" algn="l">
              <a:spcBef>
                <a:spcPts val="0"/>
              </a:spcBef>
              <a:spcAft>
                <a:spcPts val="0"/>
              </a:spcAft>
              <a:buClr>
                <a:schemeClr val="dk1"/>
              </a:buClr>
              <a:buSzPts val="3600"/>
              <a:buFont typeface="Arial"/>
              <a:buNone/>
            </a:pPr>
            <a:r>
              <a:t/>
            </a:r>
            <a:endParaRPr sz="3600">
              <a:solidFill>
                <a:schemeClr val="lt1"/>
              </a:solidFill>
              <a:latin typeface="Calibri"/>
              <a:ea typeface="Calibri"/>
              <a:cs typeface="Calibri"/>
              <a:sym typeface="Calibri"/>
            </a:endParaRPr>
          </a:p>
          <a:p>
            <a:pPr indent="-342900" lvl="0" marL="571500" marR="0" rtl="0" algn="l">
              <a:spcBef>
                <a:spcPts val="0"/>
              </a:spcBef>
              <a:spcAft>
                <a:spcPts val="0"/>
              </a:spcAft>
              <a:buClr>
                <a:schemeClr val="dk1"/>
              </a:buClr>
              <a:buSzPts val="3600"/>
              <a:buFont typeface="Arial"/>
              <a:buNone/>
            </a:pPr>
            <a:r>
              <a:t/>
            </a:r>
            <a:endParaRPr sz="3600">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B3C6E7"/>
            </a:gs>
            <a:gs pos="58999">
              <a:srgbClr val="0033A0"/>
            </a:gs>
            <a:gs pos="100000">
              <a:srgbClr val="0033A0"/>
            </a:gs>
          </a:gsLst>
          <a:path path="circle">
            <a:fillToRect b="50%" l="50%" r="50%" t="50%"/>
          </a:path>
          <a:tileRect/>
        </a:gradFill>
      </p:bgPr>
    </p:bg>
    <p:spTree>
      <p:nvGrpSpPr>
        <p:cNvPr id="291" name="Shape 291"/>
        <p:cNvGrpSpPr/>
        <p:nvPr/>
      </p:nvGrpSpPr>
      <p:grpSpPr>
        <a:xfrm>
          <a:off x="0" y="0"/>
          <a:ext cx="0" cy="0"/>
          <a:chOff x="0" y="0"/>
          <a:chExt cx="0" cy="0"/>
        </a:xfrm>
      </p:grpSpPr>
      <p:pic>
        <p:nvPicPr>
          <p:cNvPr id="292" name="Google Shape;292;p32"/>
          <p:cNvPicPr preferRelativeResize="0"/>
          <p:nvPr/>
        </p:nvPicPr>
        <p:blipFill rotWithShape="1">
          <a:blip r:embed="rId3">
            <a:alphaModFix/>
          </a:blip>
          <a:srcRect b="0" l="0" r="0" t="0"/>
          <a:stretch/>
        </p:blipFill>
        <p:spPr>
          <a:xfrm>
            <a:off x="9944550" y="312558"/>
            <a:ext cx="1809637" cy="1809637"/>
          </a:xfrm>
          <a:prstGeom prst="rect">
            <a:avLst/>
          </a:prstGeom>
          <a:noFill/>
          <a:ln>
            <a:noFill/>
          </a:ln>
        </p:spPr>
      </p:pic>
      <p:sp>
        <p:nvSpPr>
          <p:cNvPr id="293" name="Google Shape;293;p32"/>
          <p:cNvSpPr/>
          <p:nvPr/>
        </p:nvSpPr>
        <p:spPr>
          <a:xfrm>
            <a:off x="83127" y="83128"/>
            <a:ext cx="12070080" cy="6766560"/>
          </a:xfrm>
          <a:prstGeom prst="rect">
            <a:avLst/>
          </a:prstGeom>
          <a:noFill/>
          <a:ln cap="flat" cmpd="sng" w="1905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4" name="Google Shape;294;p32"/>
          <p:cNvSpPr txBox="1"/>
          <p:nvPr/>
        </p:nvSpPr>
        <p:spPr>
          <a:xfrm>
            <a:off x="720434" y="975047"/>
            <a:ext cx="1147156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800">
                <a:solidFill>
                  <a:schemeClr val="lt1"/>
                </a:solidFill>
                <a:latin typeface="Arial"/>
                <a:ea typeface="Arial"/>
                <a:cs typeface="Arial"/>
                <a:sym typeface="Arial"/>
              </a:rPr>
              <a:t>ABOUT FENCING</a:t>
            </a:r>
            <a:endParaRPr/>
          </a:p>
        </p:txBody>
      </p:sp>
      <p:sp>
        <p:nvSpPr>
          <p:cNvPr id="295" name="Google Shape;295;p32"/>
          <p:cNvSpPr txBox="1"/>
          <p:nvPr/>
        </p:nvSpPr>
        <p:spPr>
          <a:xfrm>
            <a:off x="2073484" y="1806044"/>
            <a:ext cx="11471700" cy="6741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FFFF00"/>
                </a:solidFill>
                <a:latin typeface="Calibri"/>
                <a:ea typeface="Calibri"/>
                <a:cs typeface="Calibri"/>
                <a:sym typeface="Calibri"/>
              </a:rPr>
              <a:t>Team Operation and Affiliation</a:t>
            </a:r>
            <a:endParaRPr/>
          </a:p>
          <a:p>
            <a:pPr indent="-571500" lvl="0" marL="571500" marR="0" rtl="0" algn="l">
              <a:spcBef>
                <a:spcPts val="0"/>
              </a:spcBef>
              <a:spcAft>
                <a:spcPts val="0"/>
              </a:spcAft>
              <a:buClr>
                <a:schemeClr val="lt1"/>
              </a:buClr>
              <a:buSzPts val="3600"/>
              <a:buFont typeface="Arial"/>
              <a:buChar char="•"/>
            </a:pPr>
            <a:r>
              <a:rPr lang="en-US" sz="3600">
                <a:solidFill>
                  <a:schemeClr val="lt1"/>
                </a:solidFill>
                <a:latin typeface="Calibri"/>
                <a:ea typeface="Calibri"/>
                <a:cs typeface="Calibri"/>
                <a:sym typeface="Calibri"/>
              </a:rPr>
              <a:t>High School Fencing is a club sport in Georgia</a:t>
            </a:r>
            <a:endParaRPr/>
          </a:p>
          <a:p>
            <a:pPr indent="-571500" lvl="0" marL="571500" marR="0" rtl="0" algn="l">
              <a:spcBef>
                <a:spcPts val="0"/>
              </a:spcBef>
              <a:spcAft>
                <a:spcPts val="0"/>
              </a:spcAft>
              <a:buClr>
                <a:schemeClr val="lt1"/>
              </a:buClr>
              <a:buSzPts val="3600"/>
              <a:buFont typeface="Arial"/>
              <a:buChar char="•"/>
            </a:pPr>
            <a:r>
              <a:rPr lang="en-US" sz="3600">
                <a:solidFill>
                  <a:schemeClr val="lt1"/>
                </a:solidFill>
                <a:latin typeface="Calibri"/>
                <a:ea typeface="Calibri"/>
                <a:cs typeface="Calibri"/>
                <a:sym typeface="Calibri"/>
              </a:rPr>
              <a:t>We are affiliated with the Georgia High School </a:t>
            </a:r>
            <a:endParaRPr/>
          </a:p>
          <a:p>
            <a:pPr indent="0" lvl="0" marL="0" marR="0" rtl="0" algn="l">
              <a:spcBef>
                <a:spcPts val="0"/>
              </a:spcBef>
              <a:spcAft>
                <a:spcPts val="0"/>
              </a:spcAft>
              <a:buNone/>
            </a:pPr>
            <a:r>
              <a:rPr lang="en-US" sz="3600">
                <a:solidFill>
                  <a:schemeClr val="lt1"/>
                </a:solidFill>
                <a:latin typeface="Calibri"/>
                <a:ea typeface="Calibri"/>
                <a:cs typeface="Calibri"/>
                <a:sym typeface="Calibri"/>
              </a:rPr>
              <a:t>	Fencing League</a:t>
            </a:r>
            <a:endParaRPr/>
          </a:p>
          <a:p>
            <a:pPr indent="-571500" lvl="0" marL="571500" marR="0" rtl="0" algn="l">
              <a:spcBef>
                <a:spcPts val="0"/>
              </a:spcBef>
              <a:spcAft>
                <a:spcPts val="0"/>
              </a:spcAft>
              <a:buClr>
                <a:schemeClr val="lt1"/>
              </a:buClr>
              <a:buSzPts val="3600"/>
              <a:buFont typeface="Arial"/>
              <a:buChar char="•"/>
            </a:pPr>
            <a:r>
              <a:rPr lang="en-US" sz="3600">
                <a:solidFill>
                  <a:schemeClr val="lt1"/>
                </a:solidFill>
                <a:latin typeface="Calibri"/>
                <a:ea typeface="Calibri"/>
                <a:cs typeface="Calibri"/>
                <a:sym typeface="Calibri"/>
              </a:rPr>
              <a:t>We fence against approx. 15-20 High Schools </a:t>
            </a:r>
            <a:endParaRPr/>
          </a:p>
          <a:p>
            <a:pPr indent="0" lvl="0" marL="0" marR="0" rtl="0" algn="l">
              <a:spcBef>
                <a:spcPts val="0"/>
              </a:spcBef>
              <a:spcAft>
                <a:spcPts val="0"/>
              </a:spcAft>
              <a:buNone/>
            </a:pPr>
            <a:r>
              <a:rPr lang="en-US" sz="3600">
                <a:solidFill>
                  <a:schemeClr val="lt1"/>
                </a:solidFill>
                <a:latin typeface="Calibri"/>
                <a:ea typeface="Calibri"/>
                <a:cs typeface="Calibri"/>
                <a:sym typeface="Calibri"/>
              </a:rPr>
              <a:t>	from the Atlanta Metro area. </a:t>
            </a:r>
            <a:endParaRPr/>
          </a:p>
          <a:p>
            <a:pPr indent="0" lvl="0" marL="0" marR="0" rtl="0" algn="l">
              <a:spcBef>
                <a:spcPts val="0"/>
              </a:spcBef>
              <a:spcAft>
                <a:spcPts val="0"/>
              </a:spcAft>
              <a:buNone/>
            </a:pPr>
            <a:r>
              <a:t/>
            </a:r>
            <a:endParaRPr sz="36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36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3600">
              <a:solidFill>
                <a:schemeClr val="lt1"/>
              </a:solidFill>
              <a:latin typeface="Calibri"/>
              <a:ea typeface="Calibri"/>
              <a:cs typeface="Calibri"/>
              <a:sym typeface="Calibri"/>
            </a:endParaRPr>
          </a:p>
          <a:p>
            <a:pPr indent="-342900" lvl="0" marL="571500" marR="0" rtl="0" algn="l">
              <a:spcBef>
                <a:spcPts val="0"/>
              </a:spcBef>
              <a:spcAft>
                <a:spcPts val="0"/>
              </a:spcAft>
              <a:buClr>
                <a:schemeClr val="dk1"/>
              </a:buClr>
              <a:buSzPts val="3600"/>
              <a:buFont typeface="Arial"/>
              <a:buNone/>
            </a:pPr>
            <a:r>
              <a:t/>
            </a:r>
            <a:endParaRPr sz="3600">
              <a:solidFill>
                <a:schemeClr val="lt1"/>
              </a:solidFill>
              <a:latin typeface="Calibri"/>
              <a:ea typeface="Calibri"/>
              <a:cs typeface="Calibri"/>
              <a:sym typeface="Calibri"/>
            </a:endParaRPr>
          </a:p>
          <a:p>
            <a:pPr indent="-342900" lvl="0" marL="571500" marR="0" rtl="0" algn="l">
              <a:spcBef>
                <a:spcPts val="0"/>
              </a:spcBef>
              <a:spcAft>
                <a:spcPts val="0"/>
              </a:spcAft>
              <a:buClr>
                <a:schemeClr val="dk1"/>
              </a:buClr>
              <a:buSzPts val="3600"/>
              <a:buFont typeface="Arial"/>
              <a:buNone/>
            </a:pPr>
            <a:r>
              <a:t/>
            </a:r>
            <a:endParaRPr sz="3600">
              <a:solidFill>
                <a:schemeClr val="lt1"/>
              </a:solidFill>
              <a:latin typeface="Calibri"/>
              <a:ea typeface="Calibri"/>
              <a:cs typeface="Calibri"/>
              <a:sym typeface="Calibri"/>
            </a:endParaRPr>
          </a:p>
          <a:p>
            <a:pPr indent="-342900" lvl="0" marL="571500" marR="0" rtl="0" algn="l">
              <a:spcBef>
                <a:spcPts val="0"/>
              </a:spcBef>
              <a:spcAft>
                <a:spcPts val="0"/>
              </a:spcAft>
              <a:buClr>
                <a:schemeClr val="dk1"/>
              </a:buClr>
              <a:buSzPts val="3600"/>
              <a:buFont typeface="Arial"/>
              <a:buNone/>
            </a:pPr>
            <a:r>
              <a:t/>
            </a:r>
            <a:endParaRPr sz="3600">
              <a:solidFill>
                <a:schemeClr val="lt1"/>
              </a:solidFill>
              <a:latin typeface="Calibri"/>
              <a:ea typeface="Calibri"/>
              <a:cs typeface="Calibri"/>
              <a:sym typeface="Calibri"/>
            </a:endParaRPr>
          </a:p>
        </p:txBody>
      </p:sp>
      <p:pic>
        <p:nvPicPr>
          <p:cNvPr descr="A picture containing text, clipart&#10;&#10;Description automatically generated" id="296" name="Google Shape;296;p32"/>
          <p:cNvPicPr preferRelativeResize="0"/>
          <p:nvPr/>
        </p:nvPicPr>
        <p:blipFill rotWithShape="1">
          <a:blip r:embed="rId4">
            <a:alphaModFix/>
          </a:blip>
          <a:srcRect b="0" l="0" r="0" t="0"/>
          <a:stretch/>
        </p:blipFill>
        <p:spPr>
          <a:xfrm>
            <a:off x="172997" y="4622222"/>
            <a:ext cx="2447925" cy="21526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00" name="Shape 300"/>
        <p:cNvGrpSpPr/>
        <p:nvPr/>
      </p:nvGrpSpPr>
      <p:grpSpPr>
        <a:xfrm>
          <a:off x="0" y="0"/>
          <a:ext cx="0" cy="0"/>
          <a:chOff x="0" y="0"/>
          <a:chExt cx="0" cy="0"/>
        </a:xfrm>
      </p:grpSpPr>
      <p:pic>
        <p:nvPicPr>
          <p:cNvPr id="301" name="Google Shape;301;p33"/>
          <p:cNvPicPr preferRelativeResize="0"/>
          <p:nvPr/>
        </p:nvPicPr>
        <p:blipFill rotWithShape="1">
          <a:blip r:embed="rId3">
            <a:alphaModFix/>
          </a:blip>
          <a:srcRect b="0" l="0" r="0" t="0"/>
          <a:stretch/>
        </p:blipFill>
        <p:spPr>
          <a:xfrm>
            <a:off x="0" y="864147"/>
            <a:ext cx="12192000" cy="5748684"/>
          </a:xfrm>
          <a:prstGeom prst="rect">
            <a:avLst/>
          </a:prstGeom>
          <a:noFill/>
          <a:ln>
            <a:noFill/>
          </a:ln>
        </p:spPr>
      </p:pic>
      <p:pic>
        <p:nvPicPr>
          <p:cNvPr descr="Green Tick Clipart Benefit - Green Check Mark - Png Download - Full Size  Clipart (#165093) - PinClipart" id="302" name="Google Shape;302;p33"/>
          <p:cNvPicPr preferRelativeResize="0"/>
          <p:nvPr/>
        </p:nvPicPr>
        <p:blipFill rotWithShape="1">
          <a:blip r:embed="rId4">
            <a:alphaModFix/>
          </a:blip>
          <a:srcRect b="0" l="0" r="0" t="0"/>
          <a:stretch/>
        </p:blipFill>
        <p:spPr>
          <a:xfrm>
            <a:off x="2037911" y="4747407"/>
            <a:ext cx="1903468" cy="1758901"/>
          </a:xfrm>
          <a:prstGeom prst="rect">
            <a:avLst/>
          </a:prstGeom>
          <a:noFill/>
          <a:ln>
            <a:noFill/>
          </a:ln>
        </p:spPr>
      </p:pic>
      <p:sp>
        <p:nvSpPr>
          <p:cNvPr id="303" name="Google Shape;303;p33"/>
          <p:cNvSpPr txBox="1"/>
          <p:nvPr/>
        </p:nvSpPr>
        <p:spPr>
          <a:xfrm>
            <a:off x="0" y="140677"/>
            <a:ext cx="1219199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lt1"/>
                </a:solidFill>
                <a:latin typeface="Arial"/>
                <a:ea typeface="Arial"/>
                <a:cs typeface="Arial"/>
                <a:sym typeface="Arial"/>
              </a:rPr>
              <a:t>GHSFL teams only fence using the Épée</a:t>
            </a:r>
            <a:endParaRPr/>
          </a:p>
        </p:txBody>
      </p:sp>
      <p:sp>
        <p:nvSpPr>
          <p:cNvPr id="304" name="Google Shape;304;p33"/>
          <p:cNvSpPr/>
          <p:nvPr/>
        </p:nvSpPr>
        <p:spPr>
          <a:xfrm>
            <a:off x="4038600" y="857250"/>
            <a:ext cx="8153400" cy="5772149"/>
          </a:xfrm>
          <a:prstGeom prst="rect">
            <a:avLst/>
          </a:prstGeom>
          <a:solidFill>
            <a:srgbClr val="7F7F7F">
              <a:alpha val="5882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X PNG, X Transparent Background - FreeIconsPNG" id="305" name="Google Shape;305;p33"/>
          <p:cNvPicPr preferRelativeResize="0"/>
          <p:nvPr/>
        </p:nvPicPr>
        <p:blipFill rotWithShape="1">
          <a:blip r:embed="rId5">
            <a:alphaModFix/>
          </a:blip>
          <a:srcRect b="0" l="0" r="0" t="0"/>
          <a:stretch/>
        </p:blipFill>
        <p:spPr>
          <a:xfrm>
            <a:off x="6699739" y="4934037"/>
            <a:ext cx="1670538" cy="1572271"/>
          </a:xfrm>
          <a:prstGeom prst="rect">
            <a:avLst/>
          </a:prstGeom>
          <a:noFill/>
          <a:ln>
            <a:noFill/>
          </a:ln>
        </p:spPr>
      </p:pic>
      <p:pic>
        <p:nvPicPr>
          <p:cNvPr descr="X PNG, X Transparent Background - FreeIconsPNG" id="306" name="Google Shape;306;p33"/>
          <p:cNvPicPr preferRelativeResize="0"/>
          <p:nvPr/>
        </p:nvPicPr>
        <p:blipFill rotWithShape="1">
          <a:blip r:embed="rId5">
            <a:alphaModFix/>
          </a:blip>
          <a:srcRect b="0" l="0" r="0" t="0"/>
          <a:stretch/>
        </p:blipFill>
        <p:spPr>
          <a:xfrm>
            <a:off x="10377195" y="4798256"/>
            <a:ext cx="1814805" cy="170805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A9B0"/>
        </a:solidFill>
      </p:bgPr>
    </p:bg>
    <p:spTree>
      <p:nvGrpSpPr>
        <p:cNvPr id="113" name="Shape 113"/>
        <p:cNvGrpSpPr/>
        <p:nvPr/>
      </p:nvGrpSpPr>
      <p:grpSpPr>
        <a:xfrm>
          <a:off x="0" y="0"/>
          <a:ext cx="0" cy="0"/>
          <a:chOff x="0" y="0"/>
          <a:chExt cx="0" cy="0"/>
        </a:xfrm>
      </p:grpSpPr>
      <p:sp>
        <p:nvSpPr>
          <p:cNvPr id="114" name="Google Shape;114;p16"/>
          <p:cNvSpPr/>
          <p:nvPr/>
        </p:nvSpPr>
        <p:spPr>
          <a:xfrm>
            <a:off x="66675" y="95249"/>
            <a:ext cx="12030075" cy="5476875"/>
          </a:xfrm>
          <a:custGeom>
            <a:rect b="b" l="l" r="r" t="t"/>
            <a:pathLst>
              <a:path extrusionOk="0" h="5581650" w="12201525">
                <a:moveTo>
                  <a:pt x="0" y="5581650"/>
                </a:moveTo>
                <a:lnTo>
                  <a:pt x="3352800" y="5581650"/>
                </a:lnTo>
                <a:lnTo>
                  <a:pt x="5829300" y="4105275"/>
                </a:lnTo>
                <a:lnTo>
                  <a:pt x="12201525" y="4095750"/>
                </a:lnTo>
                <a:lnTo>
                  <a:pt x="12201525" y="0"/>
                </a:lnTo>
                <a:lnTo>
                  <a:pt x="9525" y="0"/>
                </a:lnTo>
                <a:lnTo>
                  <a:pt x="0" y="5581650"/>
                </a:lnTo>
                <a:close/>
              </a:path>
            </a:pathLst>
          </a:custGeom>
          <a:blipFill rotWithShape="1">
            <a:blip r:embed="rId3">
              <a:alphaModFix/>
            </a:blip>
            <a:stretch>
              <a:fillRect b="0" l="0" r="0" t="0"/>
            </a:stretch>
          </a:blipFill>
          <a:ln cap="flat" cmpd="sng" w="1905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Happy National Thank You Day! - Inventionland" id="115" name="Google Shape;115;p16"/>
          <p:cNvPicPr preferRelativeResize="0"/>
          <p:nvPr/>
        </p:nvPicPr>
        <p:blipFill rotWithShape="1">
          <a:blip r:embed="rId4">
            <a:alphaModFix/>
          </a:blip>
          <a:srcRect b="0" l="0" r="0" t="0"/>
          <a:stretch/>
        </p:blipFill>
        <p:spPr>
          <a:xfrm>
            <a:off x="356461" y="666428"/>
            <a:ext cx="4817752" cy="2107768"/>
          </a:xfrm>
          <a:prstGeom prst="rect">
            <a:avLst/>
          </a:prstGeom>
          <a:noFill/>
          <a:ln>
            <a:noFill/>
          </a:ln>
        </p:spPr>
      </p:pic>
      <p:sp>
        <p:nvSpPr>
          <p:cNvPr id="116" name="Google Shape;116;p16"/>
          <p:cNvSpPr txBox="1"/>
          <p:nvPr/>
        </p:nvSpPr>
        <p:spPr>
          <a:xfrm>
            <a:off x="7061332" y="4048617"/>
            <a:ext cx="4704021"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8800">
                <a:solidFill>
                  <a:srgbClr val="034A95"/>
                </a:solidFill>
                <a:latin typeface="Impact"/>
                <a:ea typeface="Impact"/>
                <a:cs typeface="Impact"/>
                <a:sym typeface="Impact"/>
              </a:rPr>
              <a:t>FENCING</a:t>
            </a:r>
            <a:endParaRPr/>
          </a:p>
        </p:txBody>
      </p:sp>
      <p:sp>
        <p:nvSpPr>
          <p:cNvPr id="117" name="Google Shape;117;p16"/>
          <p:cNvSpPr txBox="1"/>
          <p:nvPr/>
        </p:nvSpPr>
        <p:spPr>
          <a:xfrm>
            <a:off x="6708122" y="2079562"/>
            <a:ext cx="5641839"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8800">
                <a:solidFill>
                  <a:srgbClr val="034A95"/>
                </a:solidFill>
                <a:latin typeface="Arial"/>
                <a:ea typeface="Arial"/>
                <a:cs typeface="Arial"/>
                <a:sym typeface="Arial"/>
              </a:rPr>
              <a:t>CAMPBELL</a:t>
            </a:r>
            <a:endParaRPr/>
          </a:p>
        </p:txBody>
      </p:sp>
      <p:pic>
        <p:nvPicPr>
          <p:cNvPr id="118" name="Google Shape;118;p16"/>
          <p:cNvPicPr preferRelativeResize="0"/>
          <p:nvPr/>
        </p:nvPicPr>
        <p:blipFill rotWithShape="1">
          <a:blip r:embed="rId5">
            <a:alphaModFix/>
          </a:blip>
          <a:srcRect b="0" l="0" r="0" t="0"/>
          <a:stretch/>
        </p:blipFill>
        <p:spPr>
          <a:xfrm>
            <a:off x="8304947" y="453494"/>
            <a:ext cx="1955693" cy="1955693"/>
          </a:xfrm>
          <a:prstGeom prst="rect">
            <a:avLst/>
          </a:prstGeom>
          <a:noFill/>
          <a:ln>
            <a:noFill/>
          </a:ln>
        </p:spPr>
      </p:pic>
      <p:sp>
        <p:nvSpPr>
          <p:cNvPr id="119" name="Google Shape;119;p16"/>
          <p:cNvSpPr/>
          <p:nvPr/>
        </p:nvSpPr>
        <p:spPr>
          <a:xfrm>
            <a:off x="6784097" y="4787314"/>
            <a:ext cx="4149306" cy="69013"/>
          </a:xfrm>
          <a:prstGeom prst="rect">
            <a:avLst/>
          </a:prstGeom>
          <a:gradFill>
            <a:gsLst>
              <a:gs pos="0">
                <a:srgbClr val="BFBFBF"/>
              </a:gs>
              <a:gs pos="25000">
                <a:srgbClr val="BFBFBF"/>
              </a:gs>
              <a:gs pos="58000">
                <a:srgbClr val="E6E6E6"/>
              </a:gs>
              <a:gs pos="100000">
                <a:srgbClr val="E5E6E7"/>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0" name="Google Shape;120;p16"/>
          <p:cNvSpPr txBox="1"/>
          <p:nvPr/>
        </p:nvSpPr>
        <p:spPr>
          <a:xfrm>
            <a:off x="6521446" y="3038411"/>
            <a:ext cx="5749385"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8800">
                <a:solidFill>
                  <a:schemeClr val="lt1"/>
                </a:solidFill>
                <a:latin typeface="Arial"/>
                <a:ea typeface="Arial"/>
                <a:cs typeface="Arial"/>
                <a:sym typeface="Arial"/>
              </a:rPr>
              <a:t>SPARTANS</a:t>
            </a:r>
            <a:endParaRPr/>
          </a:p>
        </p:txBody>
      </p:sp>
      <p:sp>
        <p:nvSpPr>
          <p:cNvPr id="121" name="Google Shape;121;p16"/>
          <p:cNvSpPr/>
          <p:nvPr/>
        </p:nvSpPr>
        <p:spPr>
          <a:xfrm>
            <a:off x="6784096" y="4468138"/>
            <a:ext cx="785004" cy="569343"/>
          </a:xfrm>
          <a:custGeom>
            <a:rect b="b" l="l" r="r" t="t"/>
            <a:pathLst>
              <a:path extrusionOk="0" h="569343" w="785004">
                <a:moveTo>
                  <a:pt x="0" y="258792"/>
                </a:moveTo>
                <a:lnTo>
                  <a:pt x="0" y="319177"/>
                </a:lnTo>
                <a:lnTo>
                  <a:pt x="51759" y="353683"/>
                </a:lnTo>
                <a:lnTo>
                  <a:pt x="534838" y="336430"/>
                </a:lnTo>
                <a:lnTo>
                  <a:pt x="569343" y="569343"/>
                </a:lnTo>
                <a:lnTo>
                  <a:pt x="655608" y="543464"/>
                </a:lnTo>
                <a:lnTo>
                  <a:pt x="741872" y="465826"/>
                </a:lnTo>
                <a:lnTo>
                  <a:pt x="785004" y="345056"/>
                </a:lnTo>
                <a:lnTo>
                  <a:pt x="759125" y="198407"/>
                </a:lnTo>
                <a:lnTo>
                  <a:pt x="690113" y="77638"/>
                </a:lnTo>
                <a:lnTo>
                  <a:pt x="577970" y="0"/>
                </a:lnTo>
                <a:lnTo>
                  <a:pt x="534838" y="0"/>
                </a:lnTo>
                <a:lnTo>
                  <a:pt x="569343" y="250166"/>
                </a:lnTo>
                <a:lnTo>
                  <a:pt x="0" y="258792"/>
                </a:lnTo>
                <a:close/>
              </a:path>
            </a:pathLst>
          </a:custGeom>
          <a:solidFill>
            <a:srgbClr val="E5E6E7"/>
          </a:solidFill>
          <a:ln cap="flat" cmpd="sng" w="12700">
            <a:solidFill>
              <a:srgbClr val="E5E6E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Floret Fencing Sword - Free vector graphic on Pixabay" id="122" name="Google Shape;122;p16"/>
          <p:cNvPicPr preferRelativeResize="0"/>
          <p:nvPr/>
        </p:nvPicPr>
        <p:blipFill rotWithShape="1">
          <a:blip r:embed="rId6">
            <a:alphaModFix/>
          </a:blip>
          <a:srcRect b="0" l="0" r="0" t="0"/>
          <a:stretch/>
        </p:blipFill>
        <p:spPr>
          <a:xfrm rot="10800000">
            <a:off x="6765746" y="3575164"/>
            <a:ext cx="4176284" cy="2385339"/>
          </a:xfrm>
          <a:prstGeom prst="rect">
            <a:avLst/>
          </a:prstGeom>
          <a:noFill/>
          <a:ln>
            <a:noFill/>
          </a:ln>
        </p:spPr>
      </p:pic>
      <p:sp>
        <p:nvSpPr>
          <p:cNvPr id="123" name="Google Shape;123;p16"/>
          <p:cNvSpPr txBox="1"/>
          <p:nvPr/>
        </p:nvSpPr>
        <p:spPr>
          <a:xfrm>
            <a:off x="1027754" y="2255922"/>
            <a:ext cx="3342768"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7200">
                <a:solidFill>
                  <a:schemeClr val="lt1"/>
                </a:solidFill>
                <a:latin typeface="Arial"/>
                <a:ea typeface="Arial"/>
                <a:cs typeface="Arial"/>
                <a:sym typeface="Arial"/>
              </a:rPr>
              <a:t>for your</a:t>
            </a:r>
            <a:endParaRPr/>
          </a:p>
        </p:txBody>
      </p:sp>
      <p:sp>
        <p:nvSpPr>
          <p:cNvPr id="124" name="Google Shape;124;p16"/>
          <p:cNvSpPr txBox="1"/>
          <p:nvPr/>
        </p:nvSpPr>
        <p:spPr>
          <a:xfrm>
            <a:off x="1025170" y="3245229"/>
            <a:ext cx="3342768"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7200">
                <a:solidFill>
                  <a:schemeClr val="lt1"/>
                </a:solidFill>
                <a:latin typeface="Arial"/>
                <a:ea typeface="Arial"/>
                <a:cs typeface="Arial"/>
                <a:sym typeface="Arial"/>
              </a:rPr>
              <a:t>time</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p34"/>
          <p:cNvPicPr preferRelativeResize="0"/>
          <p:nvPr/>
        </p:nvPicPr>
        <p:blipFill rotWithShape="1">
          <a:blip r:embed="rId3">
            <a:alphaModFix/>
          </a:blip>
          <a:srcRect b="0" l="0" r="0" t="0"/>
          <a:stretch/>
        </p:blipFill>
        <p:spPr>
          <a:xfrm>
            <a:off x="0" y="1"/>
            <a:ext cx="12192000" cy="6858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B3C6E7"/>
            </a:gs>
            <a:gs pos="58999">
              <a:srgbClr val="0033A0"/>
            </a:gs>
            <a:gs pos="100000">
              <a:srgbClr val="0033A0"/>
            </a:gs>
          </a:gsLst>
          <a:path path="circle">
            <a:fillToRect b="50%" l="50%" r="50%" t="50%"/>
          </a:path>
          <a:tileRect/>
        </a:gradFill>
      </p:bgPr>
    </p:bg>
    <p:spTree>
      <p:nvGrpSpPr>
        <p:cNvPr id="315" name="Shape 315"/>
        <p:cNvGrpSpPr/>
        <p:nvPr/>
      </p:nvGrpSpPr>
      <p:grpSpPr>
        <a:xfrm>
          <a:off x="0" y="0"/>
          <a:ext cx="0" cy="0"/>
          <a:chOff x="0" y="0"/>
          <a:chExt cx="0" cy="0"/>
        </a:xfrm>
      </p:grpSpPr>
      <p:pic>
        <p:nvPicPr>
          <p:cNvPr id="316" name="Google Shape;316;p35"/>
          <p:cNvPicPr preferRelativeResize="0"/>
          <p:nvPr/>
        </p:nvPicPr>
        <p:blipFill rotWithShape="1">
          <a:blip r:embed="rId3">
            <a:alphaModFix/>
          </a:blip>
          <a:srcRect b="0" l="0" r="0" t="0"/>
          <a:stretch/>
        </p:blipFill>
        <p:spPr>
          <a:xfrm>
            <a:off x="9944550" y="312558"/>
            <a:ext cx="1809637" cy="1809637"/>
          </a:xfrm>
          <a:prstGeom prst="rect">
            <a:avLst/>
          </a:prstGeom>
          <a:noFill/>
          <a:ln>
            <a:noFill/>
          </a:ln>
        </p:spPr>
      </p:pic>
      <p:sp>
        <p:nvSpPr>
          <p:cNvPr id="317" name="Google Shape;317;p35"/>
          <p:cNvSpPr/>
          <p:nvPr/>
        </p:nvSpPr>
        <p:spPr>
          <a:xfrm>
            <a:off x="83127" y="83128"/>
            <a:ext cx="12070080" cy="6766560"/>
          </a:xfrm>
          <a:prstGeom prst="rect">
            <a:avLst/>
          </a:prstGeom>
          <a:noFill/>
          <a:ln cap="flat" cmpd="sng" w="1905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8" name="Google Shape;318;p35"/>
          <p:cNvSpPr txBox="1"/>
          <p:nvPr/>
        </p:nvSpPr>
        <p:spPr>
          <a:xfrm>
            <a:off x="559650" y="552300"/>
            <a:ext cx="11072700" cy="1569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800">
                <a:solidFill>
                  <a:srgbClr val="FFFF00"/>
                </a:solidFill>
              </a:rPr>
              <a:t>Where Can I Get </a:t>
            </a:r>
            <a:endParaRPr sz="4800">
              <a:solidFill>
                <a:srgbClr val="FFFF00"/>
              </a:solidFill>
            </a:endParaRPr>
          </a:p>
          <a:p>
            <a:pPr indent="0" lvl="0" marL="0" marR="0" rtl="0" algn="l">
              <a:spcBef>
                <a:spcPts val="0"/>
              </a:spcBef>
              <a:spcAft>
                <a:spcPts val="0"/>
              </a:spcAft>
              <a:buNone/>
            </a:pPr>
            <a:r>
              <a:rPr lang="en-US" sz="4800">
                <a:solidFill>
                  <a:srgbClr val="FFFF00"/>
                </a:solidFill>
              </a:rPr>
              <a:t>Fencing Equipment?</a:t>
            </a:r>
            <a:endParaRPr/>
          </a:p>
        </p:txBody>
      </p:sp>
      <p:sp>
        <p:nvSpPr>
          <p:cNvPr id="319" name="Google Shape;319;p35"/>
          <p:cNvSpPr txBox="1"/>
          <p:nvPr/>
        </p:nvSpPr>
        <p:spPr>
          <a:xfrm>
            <a:off x="1125425" y="2783200"/>
            <a:ext cx="9306300" cy="3540300"/>
          </a:xfrm>
          <a:prstGeom prst="rect">
            <a:avLst/>
          </a:prstGeom>
          <a:noFill/>
          <a:ln>
            <a:noFill/>
          </a:ln>
        </p:spPr>
        <p:txBody>
          <a:bodyPr anchorCtr="0" anchor="t" bIns="45700" lIns="91425" spcFirstLastPara="1" rIns="91425" wrap="square" tIns="45700">
            <a:spAutoFit/>
          </a:bodyPr>
          <a:lstStyle/>
          <a:p>
            <a:pPr indent="-571500" lvl="0" marL="571500" marR="0" rtl="0" algn="l">
              <a:spcBef>
                <a:spcPts val="0"/>
              </a:spcBef>
              <a:spcAft>
                <a:spcPts val="0"/>
              </a:spcAft>
              <a:buClr>
                <a:schemeClr val="lt1"/>
              </a:buClr>
              <a:buSzPts val="3200"/>
              <a:buFont typeface="Arial"/>
              <a:buChar char="•"/>
            </a:pPr>
            <a:r>
              <a:rPr lang="en-US" sz="3200">
                <a:solidFill>
                  <a:schemeClr val="lt1"/>
                </a:solidFill>
                <a:latin typeface="Calibri"/>
                <a:ea typeface="Calibri"/>
                <a:cs typeface="Calibri"/>
                <a:sym typeface="Calibri"/>
              </a:rPr>
              <a:t>https://www.absolutefencinggear.com</a:t>
            </a:r>
            <a:endParaRPr sz="3200">
              <a:solidFill>
                <a:schemeClr val="lt1"/>
              </a:solidFill>
              <a:latin typeface="Calibri"/>
              <a:ea typeface="Calibri"/>
              <a:cs typeface="Calibri"/>
              <a:sym typeface="Calibri"/>
            </a:endParaRPr>
          </a:p>
          <a:p>
            <a:pPr indent="-571500" lvl="0" marL="571500" marR="0" rtl="0" algn="l">
              <a:spcBef>
                <a:spcPts val="0"/>
              </a:spcBef>
              <a:spcAft>
                <a:spcPts val="0"/>
              </a:spcAft>
              <a:buClr>
                <a:schemeClr val="lt1"/>
              </a:buClr>
              <a:buSzPts val="3200"/>
              <a:buFont typeface="Calibri"/>
              <a:buChar char="•"/>
            </a:pPr>
            <a:r>
              <a:rPr lang="en-US" sz="3200">
                <a:solidFill>
                  <a:schemeClr val="lt1"/>
                </a:solidFill>
                <a:latin typeface="Calibri"/>
                <a:ea typeface="Calibri"/>
                <a:cs typeface="Calibri"/>
                <a:sym typeface="Calibri"/>
              </a:rPr>
              <a:t>https://www.blue-gauntlet.com</a:t>
            </a:r>
            <a:endParaRPr sz="3200">
              <a:solidFill>
                <a:schemeClr val="lt1"/>
              </a:solidFill>
              <a:latin typeface="Calibri"/>
              <a:ea typeface="Calibri"/>
              <a:cs typeface="Calibri"/>
              <a:sym typeface="Calibri"/>
            </a:endParaRPr>
          </a:p>
          <a:p>
            <a:pPr indent="-571500" lvl="0" marL="571500" marR="0" rtl="0" algn="l">
              <a:spcBef>
                <a:spcPts val="0"/>
              </a:spcBef>
              <a:spcAft>
                <a:spcPts val="0"/>
              </a:spcAft>
              <a:buClr>
                <a:schemeClr val="lt1"/>
              </a:buClr>
              <a:buSzPts val="3200"/>
              <a:buFont typeface="Calibri"/>
              <a:buChar char="•"/>
            </a:pPr>
            <a:r>
              <a:rPr lang="en-US" sz="3200">
                <a:solidFill>
                  <a:schemeClr val="lt1"/>
                </a:solidFill>
                <a:latin typeface="Calibri"/>
                <a:ea typeface="Calibri"/>
                <a:cs typeface="Calibri"/>
                <a:sym typeface="Calibri"/>
              </a:rPr>
              <a:t>https://vafencinggear.com</a:t>
            </a:r>
            <a:endParaRPr sz="3200">
              <a:solidFill>
                <a:schemeClr val="lt1"/>
              </a:solidFill>
              <a:latin typeface="Calibri"/>
              <a:ea typeface="Calibri"/>
              <a:cs typeface="Calibri"/>
              <a:sym typeface="Calibri"/>
            </a:endParaRPr>
          </a:p>
          <a:p>
            <a:pPr indent="-431800" lvl="1" marL="914400" marR="0" rtl="0" algn="l">
              <a:spcBef>
                <a:spcPts val="0"/>
              </a:spcBef>
              <a:spcAft>
                <a:spcPts val="0"/>
              </a:spcAft>
              <a:buClr>
                <a:schemeClr val="lt1"/>
              </a:buClr>
              <a:buSzPts val="3200"/>
              <a:buFont typeface="Calibri"/>
              <a:buChar char="○"/>
            </a:pPr>
            <a:r>
              <a:rPr lang="en-US" sz="3200">
                <a:solidFill>
                  <a:schemeClr val="lt1"/>
                </a:solidFill>
                <a:latin typeface="Calibri"/>
                <a:ea typeface="Calibri"/>
                <a:cs typeface="Calibri"/>
                <a:sym typeface="Calibri"/>
              </a:rPr>
              <a:t>VA will be at practice on 8/27</a:t>
            </a:r>
            <a:endParaRPr sz="3200">
              <a:solidFill>
                <a:schemeClr val="lt1"/>
              </a:solidFill>
              <a:latin typeface="Calibri"/>
              <a:ea typeface="Calibri"/>
              <a:cs typeface="Calibri"/>
              <a:sym typeface="Calibri"/>
            </a:endParaRPr>
          </a:p>
          <a:p>
            <a:pPr indent="-431800" lvl="0" marL="457200" marR="0" rtl="0" algn="l">
              <a:spcBef>
                <a:spcPts val="0"/>
              </a:spcBef>
              <a:spcAft>
                <a:spcPts val="0"/>
              </a:spcAft>
              <a:buClr>
                <a:schemeClr val="lt1"/>
              </a:buClr>
              <a:buSzPts val="3200"/>
              <a:buFont typeface="Calibri"/>
              <a:buChar char="•"/>
            </a:pPr>
            <a:r>
              <a:rPr lang="en-US" sz="3200">
                <a:solidFill>
                  <a:schemeClr val="lt1"/>
                </a:solidFill>
                <a:latin typeface="Calibri"/>
                <a:ea typeface="Calibri"/>
                <a:cs typeface="Calibri"/>
                <a:sym typeface="Calibri"/>
              </a:rPr>
              <a:t> https://shop.pbtfencing.com</a:t>
            </a:r>
            <a:endParaRPr sz="3200">
              <a:solidFill>
                <a:schemeClr val="lt1"/>
              </a:solidFill>
              <a:latin typeface="Calibri"/>
              <a:ea typeface="Calibri"/>
              <a:cs typeface="Calibri"/>
              <a:sym typeface="Calibri"/>
            </a:endParaRPr>
          </a:p>
          <a:p>
            <a:pPr indent="-431800" lvl="0" marL="457200" marR="0" rtl="0" algn="l">
              <a:spcBef>
                <a:spcPts val="0"/>
              </a:spcBef>
              <a:spcAft>
                <a:spcPts val="0"/>
              </a:spcAft>
              <a:buClr>
                <a:schemeClr val="lt1"/>
              </a:buClr>
              <a:buSzPts val="3200"/>
              <a:buFont typeface="Calibri"/>
              <a:buChar char="•"/>
            </a:pPr>
            <a:r>
              <a:rPr lang="en-US" sz="3200">
                <a:solidFill>
                  <a:schemeClr val="lt1"/>
                </a:solidFill>
                <a:latin typeface="Calibri"/>
                <a:ea typeface="Calibri"/>
                <a:cs typeface="Calibri"/>
                <a:sym typeface="Calibri"/>
              </a:rPr>
              <a:t>others</a:t>
            </a:r>
            <a:endParaRPr sz="3200">
              <a:solidFill>
                <a:schemeClr val="lt1"/>
              </a:solidFill>
              <a:latin typeface="Calibri"/>
              <a:ea typeface="Calibri"/>
              <a:cs typeface="Calibri"/>
              <a:sym typeface="Calibri"/>
            </a:endParaRPr>
          </a:p>
          <a:p>
            <a:pPr indent="-368300" lvl="0" marL="571500" marR="0" rtl="0" algn="l">
              <a:spcBef>
                <a:spcPts val="0"/>
              </a:spcBef>
              <a:spcAft>
                <a:spcPts val="0"/>
              </a:spcAft>
              <a:buClr>
                <a:schemeClr val="dk1"/>
              </a:buClr>
              <a:buSzPts val="3200"/>
              <a:buFont typeface="Arial"/>
              <a:buNone/>
            </a:pPr>
            <a:r>
              <a:t/>
            </a:r>
            <a:endParaRPr sz="3200">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B3C6E7"/>
            </a:gs>
            <a:gs pos="58999">
              <a:srgbClr val="0033A0"/>
            </a:gs>
            <a:gs pos="100000">
              <a:srgbClr val="0033A0"/>
            </a:gs>
          </a:gsLst>
          <a:path path="circle">
            <a:fillToRect b="50%" l="50%" r="50%" t="50%"/>
          </a:path>
          <a:tileRect/>
        </a:gradFill>
      </p:bgPr>
    </p:bg>
    <p:spTree>
      <p:nvGrpSpPr>
        <p:cNvPr id="323" name="Shape 323"/>
        <p:cNvGrpSpPr/>
        <p:nvPr/>
      </p:nvGrpSpPr>
      <p:grpSpPr>
        <a:xfrm>
          <a:off x="0" y="0"/>
          <a:ext cx="0" cy="0"/>
          <a:chOff x="0" y="0"/>
          <a:chExt cx="0" cy="0"/>
        </a:xfrm>
      </p:grpSpPr>
      <p:pic>
        <p:nvPicPr>
          <p:cNvPr id="324" name="Google Shape;324;p36"/>
          <p:cNvPicPr preferRelativeResize="0"/>
          <p:nvPr/>
        </p:nvPicPr>
        <p:blipFill rotWithShape="1">
          <a:blip r:embed="rId3">
            <a:alphaModFix/>
          </a:blip>
          <a:srcRect b="0" l="0" r="0" t="0"/>
          <a:stretch/>
        </p:blipFill>
        <p:spPr>
          <a:xfrm>
            <a:off x="9944550" y="312558"/>
            <a:ext cx="1809637" cy="1809637"/>
          </a:xfrm>
          <a:prstGeom prst="rect">
            <a:avLst/>
          </a:prstGeom>
          <a:noFill/>
          <a:ln>
            <a:noFill/>
          </a:ln>
        </p:spPr>
      </p:pic>
      <p:sp>
        <p:nvSpPr>
          <p:cNvPr id="325" name="Google Shape;325;p36"/>
          <p:cNvSpPr/>
          <p:nvPr/>
        </p:nvSpPr>
        <p:spPr>
          <a:xfrm>
            <a:off x="83127" y="83128"/>
            <a:ext cx="12070200" cy="6766500"/>
          </a:xfrm>
          <a:prstGeom prst="rect">
            <a:avLst/>
          </a:prstGeom>
          <a:noFill/>
          <a:ln cap="flat" cmpd="sng" w="1905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6" name="Google Shape;326;p36"/>
          <p:cNvSpPr txBox="1"/>
          <p:nvPr/>
        </p:nvSpPr>
        <p:spPr>
          <a:xfrm>
            <a:off x="720434" y="975047"/>
            <a:ext cx="114717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800">
                <a:solidFill>
                  <a:srgbClr val="FFFF00"/>
                </a:solidFill>
                <a:latin typeface="Arial"/>
                <a:ea typeface="Arial"/>
                <a:cs typeface="Arial"/>
                <a:sym typeface="Arial"/>
              </a:rPr>
              <a:t>Practice</a:t>
            </a:r>
            <a:endParaRPr/>
          </a:p>
        </p:txBody>
      </p:sp>
      <p:sp>
        <p:nvSpPr>
          <p:cNvPr id="327" name="Google Shape;327;p36"/>
          <p:cNvSpPr txBox="1"/>
          <p:nvPr/>
        </p:nvSpPr>
        <p:spPr>
          <a:xfrm>
            <a:off x="1104763" y="2122195"/>
            <a:ext cx="11471700" cy="6495600"/>
          </a:xfrm>
          <a:prstGeom prst="rect">
            <a:avLst/>
          </a:prstGeom>
          <a:noFill/>
          <a:ln>
            <a:noFill/>
          </a:ln>
        </p:spPr>
        <p:txBody>
          <a:bodyPr anchorCtr="0" anchor="t" bIns="45700" lIns="91425" spcFirstLastPara="1" rIns="91425" wrap="square" tIns="45700">
            <a:spAutoFit/>
          </a:bodyPr>
          <a:lstStyle/>
          <a:p>
            <a:pPr indent="-571500" lvl="0" marL="571500" marR="0" rtl="0" algn="l">
              <a:spcBef>
                <a:spcPts val="0"/>
              </a:spcBef>
              <a:spcAft>
                <a:spcPts val="0"/>
              </a:spcAft>
              <a:buClr>
                <a:schemeClr val="lt1"/>
              </a:buClr>
              <a:buSzPts val="3200"/>
              <a:buFont typeface="Arial"/>
              <a:buChar char="•"/>
            </a:pPr>
            <a:r>
              <a:rPr lang="en-US" sz="3200">
                <a:solidFill>
                  <a:schemeClr val="lt1"/>
                </a:solidFill>
                <a:latin typeface="Calibri"/>
                <a:ea typeface="Calibri"/>
                <a:cs typeface="Calibri"/>
                <a:sym typeface="Calibri"/>
              </a:rPr>
              <a:t>Wednesdays 3:30-6pm in the cafeteria</a:t>
            </a:r>
            <a:endParaRPr/>
          </a:p>
          <a:p>
            <a:pPr indent="-571500" lvl="0" marL="571500" marR="0" rtl="0" algn="l">
              <a:spcBef>
                <a:spcPts val="0"/>
              </a:spcBef>
              <a:spcAft>
                <a:spcPts val="0"/>
              </a:spcAft>
              <a:buClr>
                <a:schemeClr val="lt1"/>
              </a:buClr>
              <a:buSzPts val="3200"/>
              <a:buFont typeface="Arial"/>
              <a:buChar char="•"/>
            </a:pPr>
            <a:r>
              <a:rPr lang="en-US" sz="3200">
                <a:solidFill>
                  <a:schemeClr val="lt1"/>
                </a:solidFill>
                <a:latin typeface="Calibri"/>
                <a:ea typeface="Calibri"/>
                <a:cs typeface="Calibri"/>
                <a:sym typeface="Calibri"/>
              </a:rPr>
              <a:t>Fencers are asked to bring plenty of water </a:t>
            </a:r>
            <a:endParaRPr/>
          </a:p>
          <a:p>
            <a:pPr indent="0" lvl="0" marL="0" marR="0" rtl="0" algn="l">
              <a:spcBef>
                <a:spcPts val="0"/>
              </a:spcBef>
              <a:spcAft>
                <a:spcPts val="0"/>
              </a:spcAft>
              <a:buNone/>
            </a:pPr>
            <a:r>
              <a:rPr lang="en-US" sz="3200">
                <a:solidFill>
                  <a:schemeClr val="lt1"/>
                </a:solidFill>
                <a:latin typeface="Calibri"/>
                <a:ea typeface="Calibri"/>
                <a:cs typeface="Calibri"/>
                <a:sym typeface="Calibri"/>
              </a:rPr>
              <a:t>	to drink to practice.</a:t>
            </a:r>
            <a:endParaRPr/>
          </a:p>
          <a:p>
            <a:pPr indent="-571500" lvl="0" marL="571500" marR="0" rtl="0" algn="l">
              <a:spcBef>
                <a:spcPts val="0"/>
              </a:spcBef>
              <a:spcAft>
                <a:spcPts val="0"/>
              </a:spcAft>
              <a:buClr>
                <a:schemeClr val="lt1"/>
              </a:buClr>
              <a:buSzPts val="3200"/>
              <a:buFont typeface="Arial"/>
              <a:buChar char="•"/>
            </a:pPr>
            <a:r>
              <a:rPr lang="en-US" sz="3200">
                <a:solidFill>
                  <a:schemeClr val="lt1"/>
                </a:solidFill>
                <a:latin typeface="Calibri"/>
                <a:ea typeface="Calibri"/>
                <a:cs typeface="Calibri"/>
                <a:sym typeface="Calibri"/>
              </a:rPr>
              <a:t>We welcome water and snack donations</a:t>
            </a:r>
            <a:endParaRPr/>
          </a:p>
          <a:p>
            <a:pPr indent="-571500" lvl="0" marL="571500" marR="0" rtl="0" algn="l">
              <a:spcBef>
                <a:spcPts val="0"/>
              </a:spcBef>
              <a:spcAft>
                <a:spcPts val="0"/>
              </a:spcAft>
              <a:buClr>
                <a:schemeClr val="lt1"/>
              </a:buClr>
              <a:buSzPts val="3200"/>
              <a:buFont typeface="Arial"/>
              <a:buChar char="•"/>
            </a:pPr>
            <a:r>
              <a:rPr lang="en-US" sz="3200">
                <a:solidFill>
                  <a:schemeClr val="lt1"/>
                </a:solidFill>
                <a:latin typeface="Calibri"/>
                <a:ea typeface="Calibri"/>
                <a:cs typeface="Calibri"/>
                <a:sym typeface="Calibri"/>
              </a:rPr>
              <a:t>All Fencers must stay until the end of practice and help clean/pack-up</a:t>
            </a:r>
            <a:endParaRPr/>
          </a:p>
          <a:p>
            <a:pPr indent="-571500" lvl="0" marL="571500" marR="0" rtl="0" algn="l">
              <a:spcBef>
                <a:spcPts val="0"/>
              </a:spcBef>
              <a:spcAft>
                <a:spcPts val="0"/>
              </a:spcAft>
              <a:buClr>
                <a:schemeClr val="lt1"/>
              </a:buClr>
              <a:buSzPts val="3200"/>
              <a:buFont typeface="Arial"/>
              <a:buChar char="•"/>
            </a:pPr>
            <a:r>
              <a:rPr lang="en-US" sz="3200">
                <a:solidFill>
                  <a:schemeClr val="lt1"/>
                </a:solidFill>
                <a:latin typeface="Calibri"/>
                <a:ea typeface="Calibri"/>
                <a:cs typeface="Calibri"/>
                <a:sym typeface="Calibri"/>
              </a:rPr>
              <a:t>Parents are responsible for pick-up of fencers after practice</a:t>
            </a:r>
            <a:endParaRPr/>
          </a:p>
          <a:p>
            <a:pPr indent="-368300" lvl="0" marL="571500" marR="0" rtl="0" algn="l">
              <a:spcBef>
                <a:spcPts val="0"/>
              </a:spcBef>
              <a:spcAft>
                <a:spcPts val="0"/>
              </a:spcAft>
              <a:buClr>
                <a:schemeClr val="dk1"/>
              </a:buClr>
              <a:buSzPts val="3200"/>
              <a:buFont typeface="Arial"/>
              <a:buNone/>
            </a:pPr>
            <a:r>
              <a:t/>
            </a:r>
            <a:endParaRPr sz="3200">
              <a:solidFill>
                <a:schemeClr val="lt1"/>
              </a:solidFill>
              <a:latin typeface="Calibri"/>
              <a:ea typeface="Calibri"/>
              <a:cs typeface="Calibri"/>
              <a:sym typeface="Calibri"/>
            </a:endParaRPr>
          </a:p>
          <a:p>
            <a:pPr indent="-368300" lvl="0" marL="571500" marR="0" rtl="0" algn="l">
              <a:spcBef>
                <a:spcPts val="0"/>
              </a:spcBef>
              <a:spcAft>
                <a:spcPts val="0"/>
              </a:spcAft>
              <a:buClr>
                <a:schemeClr val="dk1"/>
              </a:buClr>
              <a:buSzPts val="3200"/>
              <a:buFont typeface="Arial"/>
              <a:buNone/>
            </a:pPr>
            <a:r>
              <a:t/>
            </a:r>
            <a:endParaRPr sz="3200">
              <a:solidFill>
                <a:schemeClr val="lt1"/>
              </a:solidFill>
              <a:latin typeface="Calibri"/>
              <a:ea typeface="Calibri"/>
              <a:cs typeface="Calibri"/>
              <a:sym typeface="Calibri"/>
            </a:endParaRPr>
          </a:p>
          <a:p>
            <a:pPr indent="-368300" lvl="0" marL="571500" marR="0" rtl="0" algn="l">
              <a:spcBef>
                <a:spcPts val="0"/>
              </a:spcBef>
              <a:spcAft>
                <a:spcPts val="0"/>
              </a:spcAft>
              <a:buClr>
                <a:schemeClr val="dk1"/>
              </a:buClr>
              <a:buSzPts val="3200"/>
              <a:buFont typeface="Arial"/>
              <a:buNone/>
            </a:pPr>
            <a:r>
              <a:t/>
            </a:r>
            <a:endParaRPr sz="3200">
              <a:solidFill>
                <a:schemeClr val="lt1"/>
              </a:solidFill>
              <a:latin typeface="Calibri"/>
              <a:ea typeface="Calibri"/>
              <a:cs typeface="Calibri"/>
              <a:sym typeface="Calibri"/>
            </a:endParaRPr>
          </a:p>
          <a:p>
            <a:pPr indent="-368300" lvl="0" marL="571500" marR="0" rtl="0" algn="l">
              <a:spcBef>
                <a:spcPts val="0"/>
              </a:spcBef>
              <a:spcAft>
                <a:spcPts val="0"/>
              </a:spcAft>
              <a:buClr>
                <a:schemeClr val="dk1"/>
              </a:buClr>
              <a:buSzPts val="3200"/>
              <a:buFont typeface="Arial"/>
              <a:buNone/>
            </a:pPr>
            <a:r>
              <a:t/>
            </a:r>
            <a:endParaRPr sz="3200">
              <a:solidFill>
                <a:schemeClr val="lt1"/>
              </a:solidFill>
              <a:latin typeface="Calibri"/>
              <a:ea typeface="Calibri"/>
              <a:cs typeface="Calibri"/>
              <a:sym typeface="Calibri"/>
            </a:endParaRPr>
          </a:p>
          <a:p>
            <a:pPr indent="-368300" lvl="0" marL="571500" marR="0" rtl="0" algn="l">
              <a:spcBef>
                <a:spcPts val="0"/>
              </a:spcBef>
              <a:spcAft>
                <a:spcPts val="0"/>
              </a:spcAft>
              <a:buClr>
                <a:schemeClr val="dk1"/>
              </a:buClr>
              <a:buSzPts val="3200"/>
              <a:buFont typeface="Arial"/>
              <a:buNone/>
            </a:pPr>
            <a:r>
              <a:t/>
            </a:r>
            <a:endParaRPr sz="3200">
              <a:solidFill>
                <a:schemeClr val="lt1"/>
              </a:solidFill>
              <a:latin typeface="Calibri"/>
              <a:ea typeface="Calibri"/>
              <a:cs typeface="Calibri"/>
              <a:sym typeface="Calibri"/>
            </a:endParaRPr>
          </a:p>
          <a:p>
            <a:pPr indent="-368300" lvl="0" marL="571500" marR="0" rtl="0" algn="l">
              <a:spcBef>
                <a:spcPts val="0"/>
              </a:spcBef>
              <a:spcAft>
                <a:spcPts val="0"/>
              </a:spcAft>
              <a:buClr>
                <a:schemeClr val="dk1"/>
              </a:buClr>
              <a:buSzPts val="3200"/>
              <a:buFont typeface="Arial"/>
              <a:buNone/>
            </a:pPr>
            <a:r>
              <a:t/>
            </a:r>
            <a:endParaRPr sz="3200">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B3C6E7"/>
            </a:gs>
            <a:gs pos="58999">
              <a:srgbClr val="0033A0"/>
            </a:gs>
            <a:gs pos="100000">
              <a:srgbClr val="0033A0"/>
            </a:gs>
          </a:gsLst>
          <a:path path="circle">
            <a:fillToRect b="50%" l="50%" r="50%" t="50%"/>
          </a:path>
          <a:tileRect/>
        </a:gradFill>
      </p:bgPr>
    </p:bg>
    <p:spTree>
      <p:nvGrpSpPr>
        <p:cNvPr id="331" name="Shape 331"/>
        <p:cNvGrpSpPr/>
        <p:nvPr/>
      </p:nvGrpSpPr>
      <p:grpSpPr>
        <a:xfrm>
          <a:off x="0" y="0"/>
          <a:ext cx="0" cy="0"/>
          <a:chOff x="0" y="0"/>
          <a:chExt cx="0" cy="0"/>
        </a:xfrm>
      </p:grpSpPr>
      <p:pic>
        <p:nvPicPr>
          <p:cNvPr id="332" name="Google Shape;332;p37"/>
          <p:cNvPicPr preferRelativeResize="0"/>
          <p:nvPr/>
        </p:nvPicPr>
        <p:blipFill rotWithShape="1">
          <a:blip r:embed="rId3">
            <a:alphaModFix/>
          </a:blip>
          <a:srcRect b="0" l="0" r="0" t="0"/>
          <a:stretch/>
        </p:blipFill>
        <p:spPr>
          <a:xfrm>
            <a:off x="9944550" y="312558"/>
            <a:ext cx="1809637" cy="1809637"/>
          </a:xfrm>
          <a:prstGeom prst="rect">
            <a:avLst/>
          </a:prstGeom>
          <a:noFill/>
          <a:ln>
            <a:noFill/>
          </a:ln>
        </p:spPr>
      </p:pic>
      <p:sp>
        <p:nvSpPr>
          <p:cNvPr id="333" name="Google Shape;333;p37"/>
          <p:cNvSpPr/>
          <p:nvPr/>
        </p:nvSpPr>
        <p:spPr>
          <a:xfrm>
            <a:off x="83127" y="83128"/>
            <a:ext cx="12070080" cy="6766560"/>
          </a:xfrm>
          <a:prstGeom prst="rect">
            <a:avLst/>
          </a:prstGeom>
          <a:noFill/>
          <a:ln cap="flat" cmpd="sng" w="1905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4" name="Google Shape;334;p37"/>
          <p:cNvSpPr txBox="1"/>
          <p:nvPr/>
        </p:nvSpPr>
        <p:spPr>
          <a:xfrm>
            <a:off x="720434" y="975047"/>
            <a:ext cx="1147156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800">
                <a:solidFill>
                  <a:srgbClr val="FFFF00"/>
                </a:solidFill>
                <a:latin typeface="Arial"/>
                <a:ea typeface="Arial"/>
                <a:cs typeface="Arial"/>
                <a:sym typeface="Arial"/>
              </a:rPr>
              <a:t>Tournaments</a:t>
            </a:r>
            <a:endParaRPr/>
          </a:p>
        </p:txBody>
      </p:sp>
      <p:sp>
        <p:nvSpPr>
          <p:cNvPr id="335" name="Google Shape;335;p37"/>
          <p:cNvSpPr txBox="1"/>
          <p:nvPr/>
        </p:nvSpPr>
        <p:spPr>
          <a:xfrm>
            <a:off x="943578" y="2013554"/>
            <a:ext cx="10349100" cy="637230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lt1"/>
              </a:buClr>
              <a:buSzPts val="2400"/>
              <a:buFont typeface="Arial"/>
              <a:buChar char="•"/>
            </a:pPr>
            <a:r>
              <a:rPr lang="en-US" sz="2400">
                <a:solidFill>
                  <a:schemeClr val="lt1"/>
                </a:solidFill>
                <a:latin typeface="Calibri"/>
                <a:ea typeface="Calibri"/>
                <a:cs typeface="Calibri"/>
                <a:sym typeface="Calibri"/>
              </a:rPr>
              <a:t>A typical fencing season is 6 weekends of tournaments. Each weekend 2 or 3 tournaments are held concurrently. The 15-18 schools in the league are distributed evenly across these 2 or 3 tournaments.</a:t>
            </a:r>
            <a:endParaRPr/>
          </a:p>
          <a:p>
            <a:pPr indent="-342900" lvl="0" marL="342900" marR="0" rtl="0" algn="l">
              <a:spcBef>
                <a:spcPts val="0"/>
              </a:spcBef>
              <a:spcAft>
                <a:spcPts val="0"/>
              </a:spcAft>
              <a:buClr>
                <a:schemeClr val="lt1"/>
              </a:buClr>
              <a:buSzPts val="2400"/>
              <a:buFont typeface="Arial"/>
              <a:buChar char="•"/>
            </a:pPr>
            <a:r>
              <a:rPr lang="en-US" sz="2400">
                <a:solidFill>
                  <a:schemeClr val="lt1"/>
                </a:solidFill>
                <a:latin typeface="Calibri"/>
                <a:ea typeface="Calibri"/>
                <a:cs typeface="Calibri"/>
                <a:sym typeface="Calibri"/>
              </a:rPr>
              <a:t>The tournaments may alternate start of men and women. Times for check-in, location, and directions are sent out 1-2 weeks before the tournament</a:t>
            </a:r>
            <a:endParaRPr/>
          </a:p>
          <a:p>
            <a:pPr indent="-342900" lvl="0" marL="342900" marR="0" rtl="0" algn="l">
              <a:spcBef>
                <a:spcPts val="0"/>
              </a:spcBef>
              <a:spcAft>
                <a:spcPts val="0"/>
              </a:spcAft>
              <a:buClr>
                <a:schemeClr val="lt1"/>
              </a:buClr>
              <a:buSzPts val="2400"/>
              <a:buFont typeface="Arial"/>
              <a:buChar char="•"/>
            </a:pPr>
            <a:r>
              <a:rPr lang="en-US" sz="2400">
                <a:solidFill>
                  <a:schemeClr val="lt1"/>
                </a:solidFill>
                <a:latin typeface="Calibri"/>
                <a:ea typeface="Calibri"/>
                <a:cs typeface="Calibri"/>
                <a:sym typeface="Calibri"/>
              </a:rPr>
              <a:t>Each high school is responsible for hosting one tournament. All fencers and one family member are required to help setup the day before &amp;  the on the day of the home tournament.</a:t>
            </a:r>
            <a:endParaRPr/>
          </a:p>
          <a:p>
            <a:pPr indent="-342900" lvl="0" marL="342900" marR="0" rtl="0" algn="l">
              <a:spcBef>
                <a:spcPts val="0"/>
              </a:spcBef>
              <a:spcAft>
                <a:spcPts val="0"/>
              </a:spcAft>
              <a:buClr>
                <a:schemeClr val="lt1"/>
              </a:buClr>
              <a:buSzPts val="2400"/>
              <a:buFont typeface="Arial"/>
              <a:buChar char="•"/>
            </a:pPr>
            <a:r>
              <a:rPr lang="en-US" sz="2400">
                <a:solidFill>
                  <a:schemeClr val="lt1"/>
                </a:solidFill>
                <a:latin typeface="Calibri"/>
                <a:ea typeface="Calibri"/>
                <a:cs typeface="Calibri"/>
                <a:sym typeface="Calibri"/>
              </a:rPr>
              <a:t>Campbell High School will host our home tournament. We need all families involved to volunteer and donate. We welcome family, friends, and community to come cheer on our team.  </a:t>
            </a:r>
            <a:endParaRPr sz="2400">
              <a:solidFill>
                <a:schemeClr val="lt1"/>
              </a:solidFill>
              <a:latin typeface="Calibri"/>
              <a:ea typeface="Calibri"/>
              <a:cs typeface="Calibri"/>
              <a:sym typeface="Calibri"/>
            </a:endParaRPr>
          </a:p>
          <a:p>
            <a:pPr indent="-419100" lvl="0" marL="571500" marR="0" rtl="0" algn="l">
              <a:spcBef>
                <a:spcPts val="0"/>
              </a:spcBef>
              <a:spcAft>
                <a:spcPts val="0"/>
              </a:spcAft>
              <a:buClr>
                <a:schemeClr val="dk1"/>
              </a:buClr>
              <a:buSzPts val="2400"/>
              <a:buFont typeface="Arial"/>
              <a:buNone/>
            </a:pPr>
            <a:r>
              <a:t/>
            </a:r>
            <a:endParaRPr sz="2400">
              <a:solidFill>
                <a:schemeClr val="lt1"/>
              </a:solidFill>
              <a:latin typeface="Calibri"/>
              <a:ea typeface="Calibri"/>
              <a:cs typeface="Calibri"/>
              <a:sym typeface="Calibri"/>
            </a:endParaRPr>
          </a:p>
          <a:p>
            <a:pPr indent="-419100" lvl="0" marL="571500" marR="0" rtl="0" algn="l">
              <a:spcBef>
                <a:spcPts val="0"/>
              </a:spcBef>
              <a:spcAft>
                <a:spcPts val="0"/>
              </a:spcAft>
              <a:buClr>
                <a:schemeClr val="dk1"/>
              </a:buClr>
              <a:buSzPts val="2400"/>
              <a:buFont typeface="Arial"/>
              <a:buNone/>
            </a:pPr>
            <a:r>
              <a:t/>
            </a:r>
            <a:endParaRPr sz="2400">
              <a:solidFill>
                <a:schemeClr val="lt1"/>
              </a:solidFill>
              <a:latin typeface="Calibri"/>
              <a:ea typeface="Calibri"/>
              <a:cs typeface="Calibri"/>
              <a:sym typeface="Calibri"/>
            </a:endParaRPr>
          </a:p>
          <a:p>
            <a:pPr indent="-419100" lvl="0" marL="571500" marR="0" rtl="0" algn="l">
              <a:spcBef>
                <a:spcPts val="0"/>
              </a:spcBef>
              <a:spcAft>
                <a:spcPts val="0"/>
              </a:spcAft>
              <a:buClr>
                <a:schemeClr val="dk1"/>
              </a:buClr>
              <a:buSzPts val="2400"/>
              <a:buFont typeface="Arial"/>
              <a:buNone/>
            </a:pPr>
            <a:r>
              <a:t/>
            </a:r>
            <a:endParaRPr sz="2400">
              <a:solidFill>
                <a:schemeClr val="lt1"/>
              </a:solidFill>
              <a:latin typeface="Calibri"/>
              <a:ea typeface="Calibri"/>
              <a:cs typeface="Calibri"/>
              <a:sym typeface="Calibri"/>
            </a:endParaRPr>
          </a:p>
          <a:p>
            <a:pPr indent="-419100" lvl="0" marL="571500" marR="0" rtl="0" algn="l">
              <a:spcBef>
                <a:spcPts val="0"/>
              </a:spcBef>
              <a:spcAft>
                <a:spcPts val="0"/>
              </a:spcAft>
              <a:buClr>
                <a:schemeClr val="dk1"/>
              </a:buClr>
              <a:buSzPts val="2400"/>
              <a:buFont typeface="Arial"/>
              <a:buNone/>
            </a:pPr>
            <a:r>
              <a:t/>
            </a:r>
            <a:endParaRPr sz="2400">
              <a:solidFill>
                <a:schemeClr val="lt1"/>
              </a:solidFill>
              <a:latin typeface="Calibri"/>
              <a:ea typeface="Calibri"/>
              <a:cs typeface="Calibri"/>
              <a:sym typeface="Calibri"/>
            </a:endParaRPr>
          </a:p>
          <a:p>
            <a:pPr indent="-419100" lvl="0" marL="571500" marR="0" rtl="0" algn="l">
              <a:spcBef>
                <a:spcPts val="0"/>
              </a:spcBef>
              <a:spcAft>
                <a:spcPts val="0"/>
              </a:spcAft>
              <a:buClr>
                <a:schemeClr val="dk1"/>
              </a:buClr>
              <a:buSzPts val="2400"/>
              <a:buFont typeface="Arial"/>
              <a:buNone/>
            </a:pPr>
            <a:r>
              <a:t/>
            </a:r>
            <a:endParaRPr sz="2400">
              <a:solidFill>
                <a:schemeClr val="lt1"/>
              </a:solidFill>
              <a:latin typeface="Calibri"/>
              <a:ea typeface="Calibri"/>
              <a:cs typeface="Calibri"/>
              <a:sym typeface="Calibri"/>
            </a:endParaRPr>
          </a:p>
          <a:p>
            <a:pPr indent="-419100" lvl="0" marL="571500" marR="0" rtl="0" algn="l">
              <a:spcBef>
                <a:spcPts val="0"/>
              </a:spcBef>
              <a:spcAft>
                <a:spcPts val="0"/>
              </a:spcAft>
              <a:buClr>
                <a:schemeClr val="dk1"/>
              </a:buClr>
              <a:buSzPts val="2400"/>
              <a:buFont typeface="Arial"/>
              <a:buNone/>
            </a:pPr>
            <a:r>
              <a:t/>
            </a:r>
            <a:endParaRPr sz="2400">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B3C6E7"/>
            </a:gs>
            <a:gs pos="58999">
              <a:srgbClr val="0033A0"/>
            </a:gs>
            <a:gs pos="100000">
              <a:srgbClr val="0033A0"/>
            </a:gs>
          </a:gsLst>
          <a:path path="circle">
            <a:fillToRect b="50%" l="50%" r="50%" t="50%"/>
          </a:path>
          <a:tileRect/>
        </a:gradFill>
      </p:bgPr>
    </p:bg>
    <p:spTree>
      <p:nvGrpSpPr>
        <p:cNvPr id="339" name="Shape 339"/>
        <p:cNvGrpSpPr/>
        <p:nvPr/>
      </p:nvGrpSpPr>
      <p:grpSpPr>
        <a:xfrm>
          <a:off x="0" y="0"/>
          <a:ext cx="0" cy="0"/>
          <a:chOff x="0" y="0"/>
          <a:chExt cx="0" cy="0"/>
        </a:xfrm>
      </p:grpSpPr>
      <p:pic>
        <p:nvPicPr>
          <p:cNvPr id="340" name="Google Shape;340;p38"/>
          <p:cNvPicPr preferRelativeResize="0"/>
          <p:nvPr/>
        </p:nvPicPr>
        <p:blipFill rotWithShape="1">
          <a:blip r:embed="rId3">
            <a:alphaModFix/>
          </a:blip>
          <a:srcRect b="0" l="0" r="0" t="0"/>
          <a:stretch/>
        </p:blipFill>
        <p:spPr>
          <a:xfrm>
            <a:off x="9944550" y="312558"/>
            <a:ext cx="1809637" cy="1809637"/>
          </a:xfrm>
          <a:prstGeom prst="rect">
            <a:avLst/>
          </a:prstGeom>
          <a:noFill/>
          <a:ln>
            <a:noFill/>
          </a:ln>
        </p:spPr>
      </p:pic>
      <p:sp>
        <p:nvSpPr>
          <p:cNvPr id="341" name="Google Shape;341;p38"/>
          <p:cNvSpPr/>
          <p:nvPr/>
        </p:nvSpPr>
        <p:spPr>
          <a:xfrm>
            <a:off x="83127" y="83128"/>
            <a:ext cx="12070080" cy="6766560"/>
          </a:xfrm>
          <a:prstGeom prst="rect">
            <a:avLst/>
          </a:prstGeom>
          <a:noFill/>
          <a:ln cap="flat" cmpd="sng" w="1905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2" name="Google Shape;342;p38"/>
          <p:cNvSpPr txBox="1"/>
          <p:nvPr/>
        </p:nvSpPr>
        <p:spPr>
          <a:xfrm>
            <a:off x="720434" y="975047"/>
            <a:ext cx="1147156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800">
                <a:solidFill>
                  <a:srgbClr val="FFFF00"/>
                </a:solidFill>
                <a:latin typeface="Arial"/>
                <a:ea typeface="Arial"/>
                <a:cs typeface="Arial"/>
                <a:sym typeface="Arial"/>
              </a:rPr>
              <a:t>Lettering</a:t>
            </a:r>
            <a:endParaRPr/>
          </a:p>
        </p:txBody>
      </p:sp>
      <p:sp>
        <p:nvSpPr>
          <p:cNvPr id="343" name="Google Shape;343;p38"/>
          <p:cNvSpPr txBox="1"/>
          <p:nvPr/>
        </p:nvSpPr>
        <p:spPr>
          <a:xfrm>
            <a:off x="943578" y="2013554"/>
            <a:ext cx="10349177" cy="6817251"/>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lt1"/>
              </a:buClr>
              <a:buSzPts val="2300"/>
              <a:buFont typeface="Arial"/>
              <a:buChar char="•"/>
            </a:pPr>
            <a:r>
              <a:rPr lang="en-US" sz="2300">
                <a:solidFill>
                  <a:schemeClr val="lt1"/>
                </a:solidFill>
                <a:latin typeface="Calibri"/>
                <a:ea typeface="Calibri"/>
                <a:cs typeface="Calibri"/>
                <a:sym typeface="Calibri"/>
              </a:rPr>
              <a:t>To recognize the individuals competing in High School Fencing and to reward their dedication and achievements, the Campbell High School Fencing Team is approved to award to fencers who meet a set of requirements Campbell High School “Letters.”</a:t>
            </a:r>
            <a:endParaRPr sz="2300">
              <a:solidFill>
                <a:schemeClr val="lt1"/>
              </a:solidFill>
              <a:latin typeface="Calibri"/>
              <a:ea typeface="Calibri"/>
              <a:cs typeface="Calibri"/>
              <a:sym typeface="Calibri"/>
            </a:endParaRPr>
          </a:p>
          <a:p>
            <a:pPr indent="-342900" lvl="0" marL="342900" marR="0" rtl="0" algn="l">
              <a:spcBef>
                <a:spcPts val="0"/>
              </a:spcBef>
              <a:spcAft>
                <a:spcPts val="0"/>
              </a:spcAft>
              <a:buClr>
                <a:schemeClr val="lt1"/>
              </a:buClr>
              <a:buSzPts val="2300"/>
              <a:buFont typeface="Arial"/>
              <a:buChar char="•"/>
            </a:pPr>
            <a:r>
              <a:rPr lang="en-US" sz="2300">
                <a:solidFill>
                  <a:schemeClr val="lt1"/>
                </a:solidFill>
                <a:latin typeface="Calibri"/>
                <a:ea typeface="Calibri"/>
                <a:cs typeface="Calibri"/>
                <a:sym typeface="Calibri"/>
              </a:rPr>
              <a:t>Maintain a minimum GPA of 2.5 cumulatively and during each quarter of the season.</a:t>
            </a:r>
            <a:endParaRPr/>
          </a:p>
          <a:p>
            <a:pPr indent="-342900" lvl="0" marL="342900" marR="0" rtl="0" algn="l">
              <a:spcBef>
                <a:spcPts val="0"/>
              </a:spcBef>
              <a:spcAft>
                <a:spcPts val="0"/>
              </a:spcAft>
              <a:buClr>
                <a:schemeClr val="lt1"/>
              </a:buClr>
              <a:buSzPts val="2300"/>
              <a:buFont typeface="Arial"/>
              <a:buChar char="•"/>
            </a:pPr>
            <a:r>
              <a:rPr lang="en-US" sz="2300">
                <a:solidFill>
                  <a:schemeClr val="lt1"/>
                </a:solidFill>
                <a:latin typeface="Calibri"/>
                <a:ea typeface="Calibri"/>
                <a:cs typeface="Calibri"/>
                <a:sym typeface="Calibri"/>
              </a:rPr>
              <a:t>Attend at least 80% of practices. Exceptions can be made if a fencer lets a team official know prior to a missed practice with an excused absence from school.</a:t>
            </a:r>
            <a:endParaRPr/>
          </a:p>
          <a:p>
            <a:pPr indent="-342900" lvl="0" marL="342900" marR="0" rtl="0" algn="l">
              <a:spcBef>
                <a:spcPts val="0"/>
              </a:spcBef>
              <a:spcAft>
                <a:spcPts val="0"/>
              </a:spcAft>
              <a:buClr>
                <a:schemeClr val="lt1"/>
              </a:buClr>
              <a:buSzPts val="2300"/>
              <a:buFont typeface="Arial"/>
              <a:buChar char="•"/>
            </a:pPr>
            <a:r>
              <a:rPr lang="en-US" sz="2300">
                <a:solidFill>
                  <a:schemeClr val="lt1"/>
                </a:solidFill>
                <a:latin typeface="Calibri"/>
                <a:ea typeface="Calibri"/>
                <a:cs typeface="Calibri"/>
                <a:sym typeface="Calibri"/>
              </a:rPr>
              <a:t>Compete in at least 3 tournaments. This number will be adjusted if there are less than 6 tournaments this year. </a:t>
            </a:r>
            <a:endParaRPr/>
          </a:p>
          <a:p>
            <a:pPr indent="-342900" lvl="0" marL="342900" marR="0" rtl="0" algn="l">
              <a:spcBef>
                <a:spcPts val="0"/>
              </a:spcBef>
              <a:spcAft>
                <a:spcPts val="0"/>
              </a:spcAft>
              <a:buClr>
                <a:schemeClr val="lt1"/>
              </a:buClr>
              <a:buSzPts val="2300"/>
              <a:buFont typeface="Arial"/>
              <a:buChar char="•"/>
            </a:pPr>
            <a:r>
              <a:rPr lang="en-US" sz="2300">
                <a:solidFill>
                  <a:schemeClr val="lt1"/>
                </a:solidFill>
                <a:latin typeface="Calibri"/>
                <a:ea typeface="Calibri"/>
                <a:cs typeface="Calibri"/>
                <a:sym typeface="Calibri"/>
              </a:rPr>
              <a:t>Each fencer must volunteer to set up, tear down and participate in teams home tournament.</a:t>
            </a:r>
            <a:endParaRPr/>
          </a:p>
          <a:p>
            <a:pPr indent="-196850" lvl="0" marL="342900" marR="0" rtl="0" algn="l">
              <a:spcBef>
                <a:spcPts val="0"/>
              </a:spcBef>
              <a:spcAft>
                <a:spcPts val="0"/>
              </a:spcAft>
              <a:buClr>
                <a:schemeClr val="dk1"/>
              </a:buClr>
              <a:buSzPts val="2300"/>
              <a:buFont typeface="Arial"/>
              <a:buNone/>
            </a:pPr>
            <a:r>
              <a:t/>
            </a:r>
            <a:endParaRPr sz="2300">
              <a:solidFill>
                <a:schemeClr val="lt1"/>
              </a:solidFill>
              <a:latin typeface="Calibri"/>
              <a:ea typeface="Calibri"/>
              <a:cs typeface="Calibri"/>
              <a:sym typeface="Calibri"/>
            </a:endParaRPr>
          </a:p>
          <a:p>
            <a:pPr indent="-425450" lvl="0" marL="571500" marR="0" rtl="0" algn="l">
              <a:spcBef>
                <a:spcPts val="0"/>
              </a:spcBef>
              <a:spcAft>
                <a:spcPts val="0"/>
              </a:spcAft>
              <a:buClr>
                <a:schemeClr val="dk1"/>
              </a:buClr>
              <a:buSzPts val="2300"/>
              <a:buFont typeface="Arial"/>
              <a:buNone/>
            </a:pPr>
            <a:r>
              <a:t/>
            </a:r>
            <a:endParaRPr sz="2300">
              <a:solidFill>
                <a:schemeClr val="lt1"/>
              </a:solidFill>
              <a:latin typeface="Calibri"/>
              <a:ea typeface="Calibri"/>
              <a:cs typeface="Calibri"/>
              <a:sym typeface="Calibri"/>
            </a:endParaRPr>
          </a:p>
          <a:p>
            <a:pPr indent="-425450" lvl="0" marL="571500" marR="0" rtl="0" algn="l">
              <a:spcBef>
                <a:spcPts val="0"/>
              </a:spcBef>
              <a:spcAft>
                <a:spcPts val="0"/>
              </a:spcAft>
              <a:buClr>
                <a:schemeClr val="dk1"/>
              </a:buClr>
              <a:buSzPts val="2300"/>
              <a:buFont typeface="Arial"/>
              <a:buNone/>
            </a:pPr>
            <a:r>
              <a:t/>
            </a:r>
            <a:endParaRPr sz="2300">
              <a:solidFill>
                <a:schemeClr val="lt1"/>
              </a:solidFill>
              <a:latin typeface="Calibri"/>
              <a:ea typeface="Calibri"/>
              <a:cs typeface="Calibri"/>
              <a:sym typeface="Calibri"/>
            </a:endParaRPr>
          </a:p>
          <a:p>
            <a:pPr indent="-425450" lvl="0" marL="571500" marR="0" rtl="0" algn="l">
              <a:spcBef>
                <a:spcPts val="0"/>
              </a:spcBef>
              <a:spcAft>
                <a:spcPts val="0"/>
              </a:spcAft>
              <a:buClr>
                <a:schemeClr val="dk1"/>
              </a:buClr>
              <a:buSzPts val="2300"/>
              <a:buFont typeface="Arial"/>
              <a:buNone/>
            </a:pPr>
            <a:r>
              <a:t/>
            </a:r>
            <a:endParaRPr sz="2300">
              <a:solidFill>
                <a:schemeClr val="lt1"/>
              </a:solidFill>
              <a:latin typeface="Calibri"/>
              <a:ea typeface="Calibri"/>
              <a:cs typeface="Calibri"/>
              <a:sym typeface="Calibri"/>
            </a:endParaRPr>
          </a:p>
          <a:p>
            <a:pPr indent="-425450" lvl="0" marL="571500" marR="0" rtl="0" algn="l">
              <a:spcBef>
                <a:spcPts val="0"/>
              </a:spcBef>
              <a:spcAft>
                <a:spcPts val="0"/>
              </a:spcAft>
              <a:buClr>
                <a:schemeClr val="dk1"/>
              </a:buClr>
              <a:buSzPts val="2300"/>
              <a:buFont typeface="Arial"/>
              <a:buNone/>
            </a:pPr>
            <a:r>
              <a:t/>
            </a:r>
            <a:endParaRPr sz="2300">
              <a:solidFill>
                <a:schemeClr val="lt1"/>
              </a:solidFill>
              <a:latin typeface="Calibri"/>
              <a:ea typeface="Calibri"/>
              <a:cs typeface="Calibri"/>
              <a:sym typeface="Calibri"/>
            </a:endParaRPr>
          </a:p>
          <a:p>
            <a:pPr indent="-425450" lvl="0" marL="571500" marR="0" rtl="0" algn="l">
              <a:spcBef>
                <a:spcPts val="0"/>
              </a:spcBef>
              <a:spcAft>
                <a:spcPts val="0"/>
              </a:spcAft>
              <a:buClr>
                <a:schemeClr val="dk1"/>
              </a:buClr>
              <a:buSzPts val="2300"/>
              <a:buFont typeface="Arial"/>
              <a:buNone/>
            </a:pPr>
            <a:r>
              <a:t/>
            </a:r>
            <a:endParaRPr sz="2300">
              <a:solidFill>
                <a:schemeClr val="lt1"/>
              </a:solidFill>
              <a:latin typeface="Calibri"/>
              <a:ea typeface="Calibri"/>
              <a:cs typeface="Calibri"/>
              <a:sym typeface="Calibri"/>
            </a:endParaRPr>
          </a:p>
          <a:p>
            <a:pPr indent="-425450" lvl="0" marL="571500" marR="0" rtl="0" algn="l">
              <a:spcBef>
                <a:spcPts val="0"/>
              </a:spcBef>
              <a:spcAft>
                <a:spcPts val="0"/>
              </a:spcAft>
              <a:buClr>
                <a:schemeClr val="dk1"/>
              </a:buClr>
              <a:buSzPts val="2300"/>
              <a:buFont typeface="Arial"/>
              <a:buNone/>
            </a:pPr>
            <a:r>
              <a:t/>
            </a:r>
            <a:endParaRPr sz="2300">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B3C6E7"/>
            </a:gs>
            <a:gs pos="58999">
              <a:srgbClr val="0033A0"/>
            </a:gs>
            <a:gs pos="100000">
              <a:srgbClr val="0033A0"/>
            </a:gs>
          </a:gsLst>
          <a:path path="circle">
            <a:fillToRect b="50%" l="50%" r="50%" t="50%"/>
          </a:path>
          <a:tileRect/>
        </a:gradFill>
      </p:bgPr>
    </p:bg>
    <p:spTree>
      <p:nvGrpSpPr>
        <p:cNvPr id="347" name="Shape 347"/>
        <p:cNvGrpSpPr/>
        <p:nvPr/>
      </p:nvGrpSpPr>
      <p:grpSpPr>
        <a:xfrm>
          <a:off x="0" y="0"/>
          <a:ext cx="0" cy="0"/>
          <a:chOff x="0" y="0"/>
          <a:chExt cx="0" cy="0"/>
        </a:xfrm>
      </p:grpSpPr>
      <p:pic>
        <p:nvPicPr>
          <p:cNvPr id="348" name="Google Shape;348;p39"/>
          <p:cNvPicPr preferRelativeResize="0"/>
          <p:nvPr/>
        </p:nvPicPr>
        <p:blipFill rotWithShape="1">
          <a:blip r:embed="rId3">
            <a:alphaModFix/>
          </a:blip>
          <a:srcRect b="0" l="0" r="0" t="0"/>
          <a:stretch/>
        </p:blipFill>
        <p:spPr>
          <a:xfrm>
            <a:off x="9944550" y="312558"/>
            <a:ext cx="1809637" cy="1809637"/>
          </a:xfrm>
          <a:prstGeom prst="rect">
            <a:avLst/>
          </a:prstGeom>
          <a:noFill/>
          <a:ln>
            <a:noFill/>
          </a:ln>
        </p:spPr>
      </p:pic>
      <p:sp>
        <p:nvSpPr>
          <p:cNvPr id="349" name="Google Shape;349;p39"/>
          <p:cNvSpPr/>
          <p:nvPr/>
        </p:nvSpPr>
        <p:spPr>
          <a:xfrm>
            <a:off x="83127" y="83128"/>
            <a:ext cx="12070080" cy="6766560"/>
          </a:xfrm>
          <a:prstGeom prst="rect">
            <a:avLst/>
          </a:prstGeom>
          <a:noFill/>
          <a:ln cap="flat" cmpd="sng" w="1905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0" name="Google Shape;350;p39"/>
          <p:cNvSpPr txBox="1"/>
          <p:nvPr/>
        </p:nvSpPr>
        <p:spPr>
          <a:xfrm>
            <a:off x="720434" y="975047"/>
            <a:ext cx="1147156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800">
                <a:solidFill>
                  <a:srgbClr val="FFFF00"/>
                </a:solidFill>
                <a:latin typeface="Arial"/>
                <a:ea typeface="Arial"/>
                <a:cs typeface="Arial"/>
                <a:sym typeface="Arial"/>
              </a:rPr>
              <a:t>Volunteering</a:t>
            </a:r>
            <a:endParaRPr/>
          </a:p>
        </p:txBody>
      </p:sp>
      <p:sp>
        <p:nvSpPr>
          <p:cNvPr id="351" name="Google Shape;351;p39"/>
          <p:cNvSpPr txBox="1"/>
          <p:nvPr/>
        </p:nvSpPr>
        <p:spPr>
          <a:xfrm>
            <a:off x="943578" y="2013554"/>
            <a:ext cx="10349100" cy="575670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lt1"/>
              </a:buClr>
              <a:buSzPts val="2300"/>
              <a:buFont typeface="Arial"/>
              <a:buChar char="•"/>
            </a:pPr>
            <a:r>
              <a:rPr lang="en-US" sz="2300">
                <a:solidFill>
                  <a:schemeClr val="lt1"/>
                </a:solidFill>
                <a:latin typeface="Calibri"/>
                <a:ea typeface="Calibri"/>
                <a:cs typeface="Calibri"/>
                <a:sym typeface="Calibri"/>
              </a:rPr>
              <a:t>The Fencing Club is run fully by volunteers</a:t>
            </a:r>
            <a:endParaRPr/>
          </a:p>
          <a:p>
            <a:pPr indent="-342900" lvl="0" marL="342900" marR="0" rtl="0" algn="l">
              <a:spcBef>
                <a:spcPts val="0"/>
              </a:spcBef>
              <a:spcAft>
                <a:spcPts val="0"/>
              </a:spcAft>
              <a:buClr>
                <a:schemeClr val="lt1"/>
              </a:buClr>
              <a:buSzPts val="2300"/>
              <a:buFont typeface="Arial"/>
              <a:buChar char="•"/>
            </a:pPr>
            <a:r>
              <a:rPr lang="en-US" sz="2300">
                <a:solidFill>
                  <a:schemeClr val="lt1"/>
                </a:solidFill>
                <a:latin typeface="Calibri"/>
                <a:ea typeface="Calibri"/>
                <a:cs typeface="Calibri"/>
                <a:sym typeface="Calibri"/>
              </a:rPr>
              <a:t>The mighty few cannot do this all by themselves</a:t>
            </a:r>
            <a:endParaRPr/>
          </a:p>
          <a:p>
            <a:pPr indent="-342900" lvl="0" marL="342900" marR="0" rtl="0" algn="l">
              <a:spcBef>
                <a:spcPts val="0"/>
              </a:spcBef>
              <a:spcAft>
                <a:spcPts val="0"/>
              </a:spcAft>
              <a:buClr>
                <a:schemeClr val="lt1"/>
              </a:buClr>
              <a:buSzPts val="2300"/>
              <a:buFont typeface="Arial"/>
              <a:buChar char="•"/>
            </a:pPr>
            <a:r>
              <a:rPr lang="en-US" sz="2300">
                <a:solidFill>
                  <a:schemeClr val="lt1"/>
                </a:solidFill>
                <a:latin typeface="Calibri"/>
                <a:ea typeface="Calibri"/>
                <a:cs typeface="Calibri"/>
                <a:sym typeface="Calibri"/>
              </a:rPr>
              <a:t>If you don’t know what to do, we’ll find a job for you</a:t>
            </a:r>
            <a:endParaRPr/>
          </a:p>
          <a:p>
            <a:pPr indent="-342900" lvl="0" marL="342900" marR="0" rtl="0" algn="l">
              <a:spcBef>
                <a:spcPts val="0"/>
              </a:spcBef>
              <a:spcAft>
                <a:spcPts val="0"/>
              </a:spcAft>
              <a:buClr>
                <a:schemeClr val="lt1"/>
              </a:buClr>
              <a:buSzPts val="2300"/>
              <a:buFont typeface="Arial"/>
              <a:buChar char="•"/>
            </a:pPr>
            <a:r>
              <a:rPr lang="en-US" sz="2300">
                <a:solidFill>
                  <a:schemeClr val="lt1"/>
                </a:solidFill>
                <a:latin typeface="Calibri"/>
                <a:ea typeface="Calibri"/>
                <a:cs typeface="Calibri"/>
                <a:sym typeface="Calibri"/>
              </a:rPr>
              <a:t>You are the next group of fencers and leadership that will need to keep the team thriving</a:t>
            </a:r>
            <a:endParaRPr/>
          </a:p>
          <a:p>
            <a:pPr indent="-342900" lvl="0" marL="342900" marR="0" rtl="0" algn="l">
              <a:spcBef>
                <a:spcPts val="0"/>
              </a:spcBef>
              <a:spcAft>
                <a:spcPts val="0"/>
              </a:spcAft>
              <a:buClr>
                <a:schemeClr val="lt1"/>
              </a:buClr>
              <a:buSzPts val="2300"/>
              <a:buFont typeface="Arial"/>
              <a:buChar char="•"/>
            </a:pPr>
            <a:r>
              <a:rPr lang="en-US" sz="2300">
                <a:solidFill>
                  <a:schemeClr val="lt1"/>
                </a:solidFill>
                <a:latin typeface="Calibri"/>
                <a:ea typeface="Calibri"/>
                <a:cs typeface="Calibri"/>
                <a:sym typeface="Calibri"/>
              </a:rPr>
              <a:t>We need volunteers for every Tournament</a:t>
            </a:r>
            <a:endParaRPr/>
          </a:p>
          <a:p>
            <a:pPr indent="-342900" lvl="0" marL="342900" marR="0" rtl="0" algn="l">
              <a:spcBef>
                <a:spcPts val="0"/>
              </a:spcBef>
              <a:spcAft>
                <a:spcPts val="0"/>
              </a:spcAft>
              <a:buClr>
                <a:schemeClr val="lt1"/>
              </a:buClr>
              <a:buSzPts val="2300"/>
              <a:buFont typeface="Arial"/>
              <a:buChar char="•"/>
            </a:pPr>
            <a:r>
              <a:rPr lang="en-US" sz="2300">
                <a:solidFill>
                  <a:schemeClr val="lt1"/>
                </a:solidFill>
                <a:latin typeface="Calibri"/>
                <a:ea typeface="Calibri"/>
                <a:cs typeface="Calibri"/>
                <a:sym typeface="Calibri"/>
              </a:rPr>
              <a:t>We need all families to</a:t>
            </a:r>
            <a:r>
              <a:rPr lang="en-US" sz="2300">
                <a:solidFill>
                  <a:schemeClr val="lt1"/>
                </a:solidFill>
                <a:latin typeface="Calibri"/>
                <a:ea typeface="Calibri"/>
                <a:cs typeface="Calibri"/>
                <a:sym typeface="Calibri"/>
              </a:rPr>
              <a:t> volunteer for our home tournament</a:t>
            </a:r>
            <a:endParaRPr/>
          </a:p>
          <a:p>
            <a:pPr indent="-342900" lvl="0" marL="342900" marR="0" rtl="0" algn="l">
              <a:spcBef>
                <a:spcPts val="0"/>
              </a:spcBef>
              <a:spcAft>
                <a:spcPts val="0"/>
              </a:spcAft>
              <a:buClr>
                <a:schemeClr val="lt1"/>
              </a:buClr>
              <a:buSzPts val="2300"/>
              <a:buFont typeface="Arial"/>
              <a:buChar char="•"/>
            </a:pPr>
            <a:r>
              <a:rPr lang="en-US" sz="2300">
                <a:solidFill>
                  <a:schemeClr val="lt1"/>
                </a:solidFill>
                <a:latin typeface="Calibri"/>
                <a:ea typeface="Calibri"/>
                <a:cs typeface="Calibri"/>
                <a:sym typeface="Calibri"/>
              </a:rPr>
              <a:t>We will send out Sign-up Genius links to sign up for all needs</a:t>
            </a:r>
            <a:endParaRPr/>
          </a:p>
          <a:p>
            <a:pPr indent="-342900" lvl="0" marL="342900" marR="0" rtl="0" algn="l">
              <a:spcBef>
                <a:spcPts val="0"/>
              </a:spcBef>
              <a:spcAft>
                <a:spcPts val="0"/>
              </a:spcAft>
              <a:buClr>
                <a:schemeClr val="lt1"/>
              </a:buClr>
              <a:buSzPts val="2300"/>
              <a:buFont typeface="Arial"/>
              <a:buChar char="•"/>
            </a:pPr>
            <a:r>
              <a:rPr lang="en-US" sz="2300">
                <a:solidFill>
                  <a:schemeClr val="lt1"/>
                </a:solidFill>
                <a:latin typeface="Calibri"/>
                <a:ea typeface="Calibri"/>
                <a:cs typeface="Calibri"/>
                <a:sym typeface="Calibri"/>
              </a:rPr>
              <a:t>We need referees!</a:t>
            </a:r>
            <a:endParaRPr/>
          </a:p>
          <a:p>
            <a:pPr indent="-196850" lvl="0" marL="342900" marR="0" rtl="0" algn="l">
              <a:spcBef>
                <a:spcPts val="0"/>
              </a:spcBef>
              <a:spcAft>
                <a:spcPts val="0"/>
              </a:spcAft>
              <a:buClr>
                <a:schemeClr val="dk1"/>
              </a:buClr>
              <a:buSzPts val="2300"/>
              <a:buFont typeface="Arial"/>
              <a:buNone/>
            </a:pPr>
            <a:r>
              <a:t/>
            </a:r>
            <a:endParaRPr sz="2300">
              <a:solidFill>
                <a:schemeClr val="lt1"/>
              </a:solidFill>
              <a:latin typeface="Calibri"/>
              <a:ea typeface="Calibri"/>
              <a:cs typeface="Calibri"/>
              <a:sym typeface="Calibri"/>
            </a:endParaRPr>
          </a:p>
          <a:p>
            <a:pPr indent="-425450" lvl="0" marL="571500" marR="0" rtl="0" algn="l">
              <a:spcBef>
                <a:spcPts val="0"/>
              </a:spcBef>
              <a:spcAft>
                <a:spcPts val="0"/>
              </a:spcAft>
              <a:buClr>
                <a:schemeClr val="dk1"/>
              </a:buClr>
              <a:buSzPts val="2300"/>
              <a:buFont typeface="Arial"/>
              <a:buNone/>
            </a:pPr>
            <a:r>
              <a:t/>
            </a:r>
            <a:endParaRPr sz="2300">
              <a:solidFill>
                <a:schemeClr val="lt1"/>
              </a:solidFill>
              <a:latin typeface="Calibri"/>
              <a:ea typeface="Calibri"/>
              <a:cs typeface="Calibri"/>
              <a:sym typeface="Calibri"/>
            </a:endParaRPr>
          </a:p>
          <a:p>
            <a:pPr indent="-425450" lvl="0" marL="571500" marR="0" rtl="0" algn="l">
              <a:spcBef>
                <a:spcPts val="0"/>
              </a:spcBef>
              <a:spcAft>
                <a:spcPts val="0"/>
              </a:spcAft>
              <a:buClr>
                <a:schemeClr val="dk1"/>
              </a:buClr>
              <a:buSzPts val="2300"/>
              <a:buFont typeface="Arial"/>
              <a:buNone/>
            </a:pPr>
            <a:r>
              <a:t/>
            </a:r>
            <a:endParaRPr sz="2300">
              <a:solidFill>
                <a:schemeClr val="lt1"/>
              </a:solidFill>
              <a:latin typeface="Calibri"/>
              <a:ea typeface="Calibri"/>
              <a:cs typeface="Calibri"/>
              <a:sym typeface="Calibri"/>
            </a:endParaRPr>
          </a:p>
          <a:p>
            <a:pPr indent="-425450" lvl="0" marL="571500" marR="0" rtl="0" algn="l">
              <a:spcBef>
                <a:spcPts val="0"/>
              </a:spcBef>
              <a:spcAft>
                <a:spcPts val="0"/>
              </a:spcAft>
              <a:buClr>
                <a:schemeClr val="dk1"/>
              </a:buClr>
              <a:buSzPts val="2300"/>
              <a:buFont typeface="Arial"/>
              <a:buNone/>
            </a:pPr>
            <a:r>
              <a:t/>
            </a:r>
            <a:endParaRPr sz="2300">
              <a:solidFill>
                <a:schemeClr val="lt1"/>
              </a:solidFill>
              <a:latin typeface="Calibri"/>
              <a:ea typeface="Calibri"/>
              <a:cs typeface="Calibri"/>
              <a:sym typeface="Calibri"/>
            </a:endParaRPr>
          </a:p>
          <a:p>
            <a:pPr indent="-425450" lvl="0" marL="571500" marR="0" rtl="0" algn="l">
              <a:spcBef>
                <a:spcPts val="0"/>
              </a:spcBef>
              <a:spcAft>
                <a:spcPts val="0"/>
              </a:spcAft>
              <a:buClr>
                <a:schemeClr val="dk1"/>
              </a:buClr>
              <a:buSzPts val="2300"/>
              <a:buFont typeface="Arial"/>
              <a:buNone/>
            </a:pPr>
            <a:r>
              <a:t/>
            </a:r>
            <a:endParaRPr sz="2300">
              <a:solidFill>
                <a:schemeClr val="lt1"/>
              </a:solidFill>
              <a:latin typeface="Calibri"/>
              <a:ea typeface="Calibri"/>
              <a:cs typeface="Calibri"/>
              <a:sym typeface="Calibri"/>
            </a:endParaRPr>
          </a:p>
          <a:p>
            <a:pPr indent="-425450" lvl="0" marL="571500" marR="0" rtl="0" algn="l">
              <a:spcBef>
                <a:spcPts val="0"/>
              </a:spcBef>
              <a:spcAft>
                <a:spcPts val="0"/>
              </a:spcAft>
              <a:buClr>
                <a:schemeClr val="dk1"/>
              </a:buClr>
              <a:buSzPts val="2300"/>
              <a:buFont typeface="Arial"/>
              <a:buNone/>
            </a:pPr>
            <a:r>
              <a:t/>
            </a:r>
            <a:endParaRPr sz="2300">
              <a:solidFill>
                <a:schemeClr val="lt1"/>
              </a:solidFill>
              <a:latin typeface="Calibri"/>
              <a:ea typeface="Calibri"/>
              <a:cs typeface="Calibri"/>
              <a:sym typeface="Calibri"/>
            </a:endParaRPr>
          </a:p>
          <a:p>
            <a:pPr indent="-425450" lvl="0" marL="571500" marR="0" rtl="0" algn="l">
              <a:spcBef>
                <a:spcPts val="0"/>
              </a:spcBef>
              <a:spcAft>
                <a:spcPts val="0"/>
              </a:spcAft>
              <a:buClr>
                <a:schemeClr val="dk1"/>
              </a:buClr>
              <a:buSzPts val="2300"/>
              <a:buFont typeface="Arial"/>
              <a:buNone/>
            </a:pPr>
            <a:r>
              <a:t/>
            </a:r>
            <a:endParaRPr sz="2300">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B3C6E7"/>
            </a:gs>
            <a:gs pos="58999">
              <a:srgbClr val="0033A0"/>
            </a:gs>
            <a:gs pos="100000">
              <a:srgbClr val="0033A0"/>
            </a:gs>
          </a:gsLst>
          <a:path path="circle">
            <a:fillToRect b="50%" l="50%" r="50%" t="50%"/>
          </a:path>
          <a:tileRect/>
        </a:gradFill>
      </p:bgPr>
    </p:bg>
    <p:spTree>
      <p:nvGrpSpPr>
        <p:cNvPr id="355" name="Shape 355"/>
        <p:cNvGrpSpPr/>
        <p:nvPr/>
      </p:nvGrpSpPr>
      <p:grpSpPr>
        <a:xfrm>
          <a:off x="0" y="0"/>
          <a:ext cx="0" cy="0"/>
          <a:chOff x="0" y="0"/>
          <a:chExt cx="0" cy="0"/>
        </a:xfrm>
      </p:grpSpPr>
      <p:pic>
        <p:nvPicPr>
          <p:cNvPr id="356" name="Google Shape;356;p40"/>
          <p:cNvPicPr preferRelativeResize="0"/>
          <p:nvPr/>
        </p:nvPicPr>
        <p:blipFill rotWithShape="1">
          <a:blip r:embed="rId3">
            <a:alphaModFix/>
          </a:blip>
          <a:srcRect b="0" l="0" r="0" t="0"/>
          <a:stretch/>
        </p:blipFill>
        <p:spPr>
          <a:xfrm>
            <a:off x="9944550" y="312558"/>
            <a:ext cx="1809637" cy="1809637"/>
          </a:xfrm>
          <a:prstGeom prst="rect">
            <a:avLst/>
          </a:prstGeom>
          <a:noFill/>
          <a:ln>
            <a:noFill/>
          </a:ln>
        </p:spPr>
      </p:pic>
      <p:sp>
        <p:nvSpPr>
          <p:cNvPr id="357" name="Google Shape;357;p40"/>
          <p:cNvSpPr/>
          <p:nvPr/>
        </p:nvSpPr>
        <p:spPr>
          <a:xfrm>
            <a:off x="83127" y="83128"/>
            <a:ext cx="12070080" cy="6766560"/>
          </a:xfrm>
          <a:prstGeom prst="rect">
            <a:avLst/>
          </a:prstGeom>
          <a:noFill/>
          <a:ln cap="flat" cmpd="sng" w="1905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8" name="Google Shape;358;p40"/>
          <p:cNvSpPr txBox="1"/>
          <p:nvPr/>
        </p:nvSpPr>
        <p:spPr>
          <a:xfrm>
            <a:off x="720434" y="975047"/>
            <a:ext cx="1147156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800">
                <a:solidFill>
                  <a:srgbClr val="FFFF00"/>
                </a:solidFill>
                <a:latin typeface="Arial"/>
                <a:ea typeface="Arial"/>
                <a:cs typeface="Arial"/>
                <a:sym typeface="Arial"/>
              </a:rPr>
              <a:t>Requirements</a:t>
            </a:r>
            <a:endParaRPr/>
          </a:p>
        </p:txBody>
      </p:sp>
      <p:sp>
        <p:nvSpPr>
          <p:cNvPr id="359" name="Google Shape;359;p40"/>
          <p:cNvSpPr txBox="1"/>
          <p:nvPr/>
        </p:nvSpPr>
        <p:spPr>
          <a:xfrm>
            <a:off x="943578" y="2013554"/>
            <a:ext cx="10349177" cy="60016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800">
                <a:solidFill>
                  <a:schemeClr val="lt1"/>
                </a:solidFill>
                <a:latin typeface="Calibri"/>
                <a:ea typeface="Calibri"/>
                <a:cs typeface="Calibri"/>
                <a:sym typeface="Calibri"/>
              </a:rPr>
              <a:t>Let’s go through</a:t>
            </a:r>
            <a:endParaRPr/>
          </a:p>
          <a:p>
            <a:pPr indent="0" lvl="0" marL="0" marR="0" rtl="0" algn="l">
              <a:spcBef>
                <a:spcPts val="0"/>
              </a:spcBef>
              <a:spcAft>
                <a:spcPts val="0"/>
              </a:spcAft>
              <a:buNone/>
            </a:pPr>
            <a:r>
              <a:rPr lang="en-US" sz="4800">
                <a:solidFill>
                  <a:schemeClr val="lt1"/>
                </a:solidFill>
                <a:latin typeface="Calibri"/>
                <a:ea typeface="Calibri"/>
                <a:cs typeface="Calibri"/>
                <a:sym typeface="Calibri"/>
              </a:rPr>
              <a:t>The New Parent Handout</a:t>
            </a:r>
            <a:endParaRPr/>
          </a:p>
          <a:p>
            <a:pPr indent="-266700" lvl="0" marL="571500" marR="0" rtl="0" algn="l">
              <a:spcBef>
                <a:spcPts val="0"/>
              </a:spcBef>
              <a:spcAft>
                <a:spcPts val="0"/>
              </a:spcAft>
              <a:buClr>
                <a:schemeClr val="dk1"/>
              </a:buClr>
              <a:buSzPts val="4800"/>
              <a:buFont typeface="Arial"/>
              <a:buNone/>
            </a:pPr>
            <a:r>
              <a:t/>
            </a:r>
            <a:endParaRPr sz="4800">
              <a:solidFill>
                <a:schemeClr val="lt1"/>
              </a:solidFill>
              <a:latin typeface="Calibri"/>
              <a:ea typeface="Calibri"/>
              <a:cs typeface="Calibri"/>
              <a:sym typeface="Calibri"/>
            </a:endParaRPr>
          </a:p>
          <a:p>
            <a:pPr indent="-266700" lvl="0" marL="571500" marR="0" rtl="0" algn="l">
              <a:spcBef>
                <a:spcPts val="0"/>
              </a:spcBef>
              <a:spcAft>
                <a:spcPts val="0"/>
              </a:spcAft>
              <a:buClr>
                <a:schemeClr val="dk1"/>
              </a:buClr>
              <a:buSzPts val="4800"/>
              <a:buFont typeface="Arial"/>
              <a:buNone/>
            </a:pPr>
            <a:r>
              <a:t/>
            </a:r>
            <a:endParaRPr sz="4800">
              <a:solidFill>
                <a:schemeClr val="lt1"/>
              </a:solidFill>
              <a:latin typeface="Calibri"/>
              <a:ea typeface="Calibri"/>
              <a:cs typeface="Calibri"/>
              <a:sym typeface="Calibri"/>
            </a:endParaRPr>
          </a:p>
          <a:p>
            <a:pPr indent="-266700" lvl="0" marL="571500" marR="0" rtl="0" algn="l">
              <a:spcBef>
                <a:spcPts val="0"/>
              </a:spcBef>
              <a:spcAft>
                <a:spcPts val="0"/>
              </a:spcAft>
              <a:buClr>
                <a:schemeClr val="dk1"/>
              </a:buClr>
              <a:buSzPts val="4800"/>
              <a:buFont typeface="Arial"/>
              <a:buNone/>
            </a:pPr>
            <a:r>
              <a:t/>
            </a:r>
            <a:endParaRPr sz="4800">
              <a:solidFill>
                <a:schemeClr val="lt1"/>
              </a:solidFill>
              <a:latin typeface="Calibri"/>
              <a:ea typeface="Calibri"/>
              <a:cs typeface="Calibri"/>
              <a:sym typeface="Calibri"/>
            </a:endParaRPr>
          </a:p>
          <a:p>
            <a:pPr indent="-266700" lvl="0" marL="571500" marR="0" rtl="0" algn="l">
              <a:spcBef>
                <a:spcPts val="0"/>
              </a:spcBef>
              <a:spcAft>
                <a:spcPts val="0"/>
              </a:spcAft>
              <a:buClr>
                <a:schemeClr val="dk1"/>
              </a:buClr>
              <a:buSzPts val="4800"/>
              <a:buFont typeface="Arial"/>
              <a:buNone/>
            </a:pPr>
            <a:r>
              <a:t/>
            </a:r>
            <a:endParaRPr sz="4800">
              <a:solidFill>
                <a:schemeClr val="lt1"/>
              </a:solidFill>
              <a:latin typeface="Calibri"/>
              <a:ea typeface="Calibri"/>
              <a:cs typeface="Calibri"/>
              <a:sym typeface="Calibri"/>
            </a:endParaRPr>
          </a:p>
          <a:p>
            <a:pPr indent="-266700" lvl="0" marL="571500" marR="0" rtl="0" algn="l">
              <a:spcBef>
                <a:spcPts val="0"/>
              </a:spcBef>
              <a:spcAft>
                <a:spcPts val="0"/>
              </a:spcAft>
              <a:buClr>
                <a:schemeClr val="dk1"/>
              </a:buClr>
              <a:buSzPts val="4800"/>
              <a:buFont typeface="Arial"/>
              <a:buNone/>
            </a:pPr>
            <a:r>
              <a:t/>
            </a:r>
            <a:endParaRPr sz="4800">
              <a:solidFill>
                <a:schemeClr val="lt1"/>
              </a:solidFill>
              <a:latin typeface="Calibri"/>
              <a:ea typeface="Calibri"/>
              <a:cs typeface="Calibri"/>
              <a:sym typeface="Calibri"/>
            </a:endParaRPr>
          </a:p>
          <a:p>
            <a:pPr indent="-266700" lvl="0" marL="571500" marR="0" rtl="0" algn="l">
              <a:spcBef>
                <a:spcPts val="0"/>
              </a:spcBef>
              <a:spcAft>
                <a:spcPts val="0"/>
              </a:spcAft>
              <a:buClr>
                <a:schemeClr val="dk1"/>
              </a:buClr>
              <a:buSzPts val="4800"/>
              <a:buFont typeface="Arial"/>
              <a:buNone/>
            </a:pPr>
            <a:r>
              <a:t/>
            </a:r>
            <a:endParaRPr sz="4800">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41"/>
          <p:cNvSpPr/>
          <p:nvPr/>
        </p:nvSpPr>
        <p:spPr>
          <a:xfrm>
            <a:off x="289932" y="267630"/>
            <a:ext cx="11630722" cy="6300440"/>
          </a:xfrm>
          <a:prstGeom prst="rect">
            <a:avLst/>
          </a:prstGeom>
          <a:gradFill>
            <a:gsLst>
              <a:gs pos="0">
                <a:srgbClr val="D46112"/>
              </a:gs>
              <a:gs pos="23000">
                <a:srgbClr val="DB6413"/>
              </a:gs>
              <a:gs pos="69000">
                <a:srgbClr val="B1510F"/>
              </a:gs>
              <a:gs pos="97000">
                <a:srgbClr val="A64C0E"/>
              </a:gs>
              <a:gs pos="100000">
                <a:srgbClr val="A64C0E"/>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5" name="Google Shape;365;p41"/>
          <p:cNvSpPr txBox="1"/>
          <p:nvPr/>
        </p:nvSpPr>
        <p:spPr>
          <a:xfrm>
            <a:off x="1828803" y="3620056"/>
            <a:ext cx="9868274"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9600">
                <a:solidFill>
                  <a:srgbClr val="DAF97C"/>
                </a:solidFill>
                <a:latin typeface="Skranji"/>
                <a:ea typeface="Skranji"/>
                <a:cs typeface="Skranji"/>
                <a:sym typeface="Skranji"/>
              </a:rPr>
              <a:t>4. EXPECTATIONS</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9" name="Shape 369"/>
        <p:cNvGrpSpPr/>
        <p:nvPr/>
      </p:nvGrpSpPr>
      <p:grpSpPr>
        <a:xfrm>
          <a:off x="0" y="0"/>
          <a:ext cx="0" cy="0"/>
          <a:chOff x="0" y="0"/>
          <a:chExt cx="0" cy="0"/>
        </a:xfrm>
      </p:grpSpPr>
      <p:pic>
        <p:nvPicPr>
          <p:cNvPr id="370" name="Google Shape;370;p42"/>
          <p:cNvPicPr preferRelativeResize="0"/>
          <p:nvPr/>
        </p:nvPicPr>
        <p:blipFill rotWithShape="1">
          <a:blip r:embed="rId4">
            <a:alphaModFix/>
          </a:blip>
          <a:srcRect b="0" l="0" r="0" t="0"/>
          <a:stretch/>
        </p:blipFill>
        <p:spPr>
          <a:xfrm>
            <a:off x="271276" y="590550"/>
            <a:ext cx="11891066" cy="59753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4" name="Shape 374"/>
        <p:cNvGrpSpPr/>
        <p:nvPr/>
      </p:nvGrpSpPr>
      <p:grpSpPr>
        <a:xfrm>
          <a:off x="0" y="0"/>
          <a:ext cx="0" cy="0"/>
          <a:chOff x="0" y="0"/>
          <a:chExt cx="0" cy="0"/>
        </a:xfrm>
      </p:grpSpPr>
      <p:sp>
        <p:nvSpPr>
          <p:cNvPr id="375" name="Google Shape;375;p43"/>
          <p:cNvSpPr txBox="1"/>
          <p:nvPr/>
        </p:nvSpPr>
        <p:spPr>
          <a:xfrm>
            <a:off x="237744" y="426415"/>
            <a:ext cx="111379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Arial"/>
                <a:ea typeface="Arial"/>
                <a:cs typeface="Arial"/>
                <a:sym typeface="Arial"/>
              </a:rPr>
              <a:t>What you can expect from us:</a:t>
            </a:r>
            <a:endParaRPr/>
          </a:p>
        </p:txBody>
      </p:sp>
      <p:sp>
        <p:nvSpPr>
          <p:cNvPr id="376" name="Google Shape;376;p43"/>
          <p:cNvSpPr txBox="1"/>
          <p:nvPr/>
        </p:nvSpPr>
        <p:spPr>
          <a:xfrm>
            <a:off x="1545336" y="1048207"/>
            <a:ext cx="10252964" cy="5016758"/>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lt1"/>
              </a:buClr>
              <a:buSzPts val="3200"/>
              <a:buFont typeface="Arial"/>
              <a:buChar char="•"/>
            </a:pPr>
            <a:r>
              <a:rPr lang="en-US" sz="3200">
                <a:solidFill>
                  <a:schemeClr val="lt1"/>
                </a:solidFill>
                <a:latin typeface="Arial"/>
                <a:ea typeface="Arial"/>
                <a:cs typeface="Arial"/>
                <a:sym typeface="Arial"/>
              </a:rPr>
              <a:t>A safe and welcoming environment for all fencers</a:t>
            </a:r>
            <a:endParaRPr/>
          </a:p>
          <a:p>
            <a:pPr indent="-285750" lvl="0" marL="285750" marR="0" rtl="0" algn="l">
              <a:spcBef>
                <a:spcPts val="0"/>
              </a:spcBef>
              <a:spcAft>
                <a:spcPts val="0"/>
              </a:spcAft>
              <a:buClr>
                <a:schemeClr val="lt1"/>
              </a:buClr>
              <a:buSzPts val="3200"/>
              <a:buFont typeface="Arial"/>
              <a:buChar char="•"/>
            </a:pPr>
            <a:r>
              <a:rPr lang="en-US" sz="3200">
                <a:solidFill>
                  <a:schemeClr val="lt1"/>
                </a:solidFill>
                <a:latin typeface="Arial"/>
                <a:ea typeface="Arial"/>
                <a:cs typeface="Arial"/>
                <a:sym typeface="Arial"/>
              </a:rPr>
              <a:t>Open communication with all fencing families</a:t>
            </a:r>
            <a:endParaRPr/>
          </a:p>
          <a:p>
            <a:pPr indent="-285750" lvl="1" marL="742950" marR="0" rtl="0" algn="l">
              <a:spcBef>
                <a:spcPts val="0"/>
              </a:spcBef>
              <a:spcAft>
                <a:spcPts val="0"/>
              </a:spcAft>
              <a:buClr>
                <a:schemeClr val="lt1"/>
              </a:buClr>
              <a:buSzPts val="3200"/>
              <a:buFont typeface="Arial"/>
              <a:buChar char="•"/>
            </a:pPr>
            <a:r>
              <a:rPr b="0" i="0" lang="en-US" sz="3200" u="none" cap="none" strike="noStrike">
                <a:solidFill>
                  <a:schemeClr val="lt1"/>
                </a:solidFill>
                <a:latin typeface="Arial"/>
                <a:ea typeface="Arial"/>
                <a:cs typeface="Arial"/>
                <a:sym typeface="Arial"/>
              </a:rPr>
              <a:t>We will share information about the team and the league as it becomes available</a:t>
            </a:r>
            <a:endParaRPr/>
          </a:p>
          <a:p>
            <a:pPr indent="-285750" lvl="0" marL="285750" marR="0" rtl="0" algn="l">
              <a:spcBef>
                <a:spcPts val="0"/>
              </a:spcBef>
              <a:spcAft>
                <a:spcPts val="0"/>
              </a:spcAft>
              <a:buClr>
                <a:schemeClr val="lt1"/>
              </a:buClr>
              <a:buSzPts val="3200"/>
              <a:buFont typeface="Arial"/>
              <a:buChar char="•"/>
            </a:pPr>
            <a:r>
              <a:rPr lang="en-US" sz="3200">
                <a:solidFill>
                  <a:schemeClr val="lt1"/>
                </a:solidFill>
                <a:latin typeface="Arial"/>
                <a:ea typeface="Arial"/>
                <a:cs typeface="Arial"/>
                <a:sym typeface="Arial"/>
              </a:rPr>
              <a:t>An environment where your fencer will improve &amp; grow in confidence in the sport</a:t>
            </a:r>
            <a:endParaRPr/>
          </a:p>
          <a:p>
            <a:pPr indent="-285750" lvl="1" marL="742950" marR="0" rtl="0" algn="l">
              <a:spcBef>
                <a:spcPts val="0"/>
              </a:spcBef>
              <a:spcAft>
                <a:spcPts val="0"/>
              </a:spcAft>
              <a:buClr>
                <a:schemeClr val="lt1"/>
              </a:buClr>
              <a:buSzPts val="3200"/>
              <a:buFont typeface="Arial"/>
              <a:buChar char="•"/>
            </a:pPr>
            <a:r>
              <a:rPr b="0" i="0" lang="en-US" sz="3200" u="none" cap="none" strike="noStrike">
                <a:solidFill>
                  <a:schemeClr val="lt1"/>
                </a:solidFill>
                <a:latin typeface="Arial"/>
                <a:ea typeface="Arial"/>
                <a:cs typeface="Arial"/>
                <a:sym typeface="Arial"/>
              </a:rPr>
              <a:t>We want to be competitive in the league but not at the expense of the kids having fun</a:t>
            </a:r>
            <a:endParaRPr/>
          </a:p>
          <a:p>
            <a:pPr indent="-285750" lvl="0" marL="285750" marR="0" rtl="0" algn="l">
              <a:spcBef>
                <a:spcPts val="0"/>
              </a:spcBef>
              <a:spcAft>
                <a:spcPts val="0"/>
              </a:spcAft>
              <a:buClr>
                <a:schemeClr val="lt1"/>
              </a:buClr>
              <a:buSzPts val="3200"/>
              <a:buFont typeface="Arial"/>
              <a:buChar char="•"/>
            </a:pPr>
            <a:r>
              <a:rPr lang="en-US" sz="3200">
                <a:solidFill>
                  <a:schemeClr val="lt1"/>
                </a:solidFill>
                <a:latin typeface="Arial"/>
                <a:ea typeface="Arial"/>
                <a:cs typeface="Arial"/>
                <a:sym typeface="Arial"/>
              </a:rPr>
              <a:t>Fair and equal treatment for all fencers </a:t>
            </a:r>
            <a:endParaRPr/>
          </a:p>
          <a:p>
            <a:pPr indent="-285750" lvl="0" marL="285750" marR="0" rtl="0" algn="l">
              <a:spcBef>
                <a:spcPts val="0"/>
              </a:spcBef>
              <a:spcAft>
                <a:spcPts val="0"/>
              </a:spcAft>
              <a:buClr>
                <a:schemeClr val="lt1"/>
              </a:buClr>
              <a:buSzPts val="3200"/>
              <a:buFont typeface="Arial"/>
              <a:buChar char="•"/>
            </a:pPr>
            <a:r>
              <a:rPr lang="en-US" sz="3200">
                <a:solidFill>
                  <a:schemeClr val="lt1"/>
                </a:solidFill>
                <a:latin typeface="Arial"/>
                <a:ea typeface="Arial"/>
                <a:cs typeface="Arial"/>
                <a:sym typeface="Arial"/>
              </a:rPr>
              <a:t>Help with equipment issues that might arise</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A9B0"/>
        </a:solidFill>
      </p:bgPr>
    </p:bg>
    <p:spTree>
      <p:nvGrpSpPr>
        <p:cNvPr id="128" name="Shape 128"/>
        <p:cNvGrpSpPr/>
        <p:nvPr/>
      </p:nvGrpSpPr>
      <p:grpSpPr>
        <a:xfrm>
          <a:off x="0" y="0"/>
          <a:ext cx="0" cy="0"/>
          <a:chOff x="0" y="0"/>
          <a:chExt cx="0" cy="0"/>
        </a:xfrm>
      </p:grpSpPr>
      <p:sp>
        <p:nvSpPr>
          <p:cNvPr id="129" name="Google Shape;129;p17"/>
          <p:cNvSpPr/>
          <p:nvPr/>
        </p:nvSpPr>
        <p:spPr>
          <a:xfrm>
            <a:off x="66675" y="95249"/>
            <a:ext cx="12030075" cy="5476875"/>
          </a:xfrm>
          <a:custGeom>
            <a:rect b="b" l="l" r="r" t="t"/>
            <a:pathLst>
              <a:path extrusionOk="0" h="5581650" w="12201525">
                <a:moveTo>
                  <a:pt x="0" y="5581650"/>
                </a:moveTo>
                <a:lnTo>
                  <a:pt x="3352800" y="5581650"/>
                </a:lnTo>
                <a:lnTo>
                  <a:pt x="5829300" y="4105275"/>
                </a:lnTo>
                <a:lnTo>
                  <a:pt x="12201525" y="4095750"/>
                </a:lnTo>
                <a:lnTo>
                  <a:pt x="12201525" y="0"/>
                </a:lnTo>
                <a:lnTo>
                  <a:pt x="9525" y="0"/>
                </a:lnTo>
                <a:lnTo>
                  <a:pt x="0" y="5581650"/>
                </a:lnTo>
                <a:close/>
              </a:path>
            </a:pathLst>
          </a:custGeom>
          <a:blipFill rotWithShape="1">
            <a:blip r:embed="rId3">
              <a:alphaModFix/>
            </a:blip>
            <a:stretch>
              <a:fillRect b="0" l="0" r="0" t="0"/>
            </a:stretch>
          </a:blipFill>
          <a:ln cap="flat" cmpd="sng" w="1905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30" name="Google Shape;130;p17"/>
          <p:cNvPicPr preferRelativeResize="0"/>
          <p:nvPr/>
        </p:nvPicPr>
        <p:blipFill rotWithShape="1">
          <a:blip r:embed="rId4">
            <a:alphaModFix/>
          </a:blip>
          <a:srcRect b="0" l="0" r="0" t="0"/>
          <a:stretch/>
        </p:blipFill>
        <p:spPr>
          <a:xfrm>
            <a:off x="10454801" y="118751"/>
            <a:ext cx="1523999" cy="1523999"/>
          </a:xfrm>
          <a:prstGeom prst="rect">
            <a:avLst/>
          </a:prstGeom>
          <a:noFill/>
          <a:ln>
            <a:noFill/>
          </a:ln>
        </p:spPr>
      </p:pic>
      <p:sp>
        <p:nvSpPr>
          <p:cNvPr id="131" name="Google Shape;131;p17"/>
          <p:cNvSpPr txBox="1"/>
          <p:nvPr/>
        </p:nvSpPr>
        <p:spPr>
          <a:xfrm>
            <a:off x="534389" y="1230574"/>
            <a:ext cx="11471566"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7200">
                <a:solidFill>
                  <a:schemeClr val="lt1"/>
                </a:solidFill>
                <a:latin typeface="Arial"/>
                <a:ea typeface="Arial"/>
                <a:cs typeface="Arial"/>
                <a:sym typeface="Arial"/>
              </a:rPr>
              <a:t>We plan to cover a lot </a:t>
            </a:r>
            <a:endParaRPr/>
          </a:p>
          <a:p>
            <a:pPr indent="0" lvl="0" marL="0" marR="0" rtl="0" algn="l">
              <a:spcBef>
                <a:spcPts val="0"/>
              </a:spcBef>
              <a:spcAft>
                <a:spcPts val="0"/>
              </a:spcAft>
              <a:buNone/>
            </a:pPr>
            <a:r>
              <a:rPr lang="en-US" sz="7200">
                <a:solidFill>
                  <a:schemeClr val="lt1"/>
                </a:solidFill>
                <a:latin typeface="Arial"/>
                <a:ea typeface="Arial"/>
                <a:cs typeface="Arial"/>
                <a:sym typeface="Arial"/>
              </a:rPr>
              <a:t>of information tonight</a:t>
            </a:r>
            <a:endParaRPr/>
          </a:p>
        </p:txBody>
      </p:sp>
      <p:sp>
        <p:nvSpPr>
          <p:cNvPr id="132" name="Google Shape;132;p17"/>
          <p:cNvSpPr txBox="1"/>
          <p:nvPr/>
        </p:nvSpPr>
        <p:spPr>
          <a:xfrm>
            <a:off x="4738594" y="4565174"/>
            <a:ext cx="7680960" cy="218521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6800">
                <a:solidFill>
                  <a:schemeClr val="lt1"/>
                </a:solidFill>
                <a:latin typeface="Arial"/>
                <a:ea typeface="Arial"/>
                <a:cs typeface="Arial"/>
                <a:sym typeface="Arial"/>
              </a:rPr>
              <a:t>and hopefully not overwhelm anyone</a:t>
            </a:r>
            <a:endParaRPr sz="7200">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0" name="Shape 380"/>
        <p:cNvGrpSpPr/>
        <p:nvPr/>
      </p:nvGrpSpPr>
      <p:grpSpPr>
        <a:xfrm>
          <a:off x="0" y="0"/>
          <a:ext cx="0" cy="0"/>
          <a:chOff x="0" y="0"/>
          <a:chExt cx="0" cy="0"/>
        </a:xfrm>
      </p:grpSpPr>
      <p:sp>
        <p:nvSpPr>
          <p:cNvPr id="381" name="Google Shape;381;p44"/>
          <p:cNvSpPr txBox="1"/>
          <p:nvPr/>
        </p:nvSpPr>
        <p:spPr>
          <a:xfrm>
            <a:off x="241300" y="776961"/>
            <a:ext cx="111379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Arial"/>
                <a:ea typeface="Arial"/>
                <a:cs typeface="Arial"/>
                <a:sym typeface="Arial"/>
              </a:rPr>
              <a:t>What we expect from you:</a:t>
            </a:r>
            <a:endParaRPr/>
          </a:p>
        </p:txBody>
      </p:sp>
      <p:sp>
        <p:nvSpPr>
          <p:cNvPr id="382" name="Google Shape;382;p44"/>
          <p:cNvSpPr txBox="1"/>
          <p:nvPr/>
        </p:nvSpPr>
        <p:spPr>
          <a:xfrm>
            <a:off x="1549400" y="1399261"/>
            <a:ext cx="10020300" cy="5016758"/>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lt1"/>
              </a:buClr>
              <a:buSzPts val="3200"/>
              <a:buFont typeface="Arial"/>
              <a:buChar char="•"/>
            </a:pPr>
            <a:r>
              <a:rPr lang="en-US" sz="3200">
                <a:solidFill>
                  <a:schemeClr val="lt1"/>
                </a:solidFill>
                <a:latin typeface="Arial"/>
                <a:ea typeface="Arial"/>
                <a:cs typeface="Arial"/>
                <a:sym typeface="Arial"/>
              </a:rPr>
              <a:t>Open communication</a:t>
            </a:r>
            <a:endParaRPr/>
          </a:p>
          <a:p>
            <a:pPr indent="-285750" lvl="1" marL="742950" marR="0" rtl="0" algn="l">
              <a:spcBef>
                <a:spcPts val="0"/>
              </a:spcBef>
              <a:spcAft>
                <a:spcPts val="0"/>
              </a:spcAft>
              <a:buClr>
                <a:schemeClr val="lt1"/>
              </a:buClr>
              <a:buSzPts val="3200"/>
              <a:buFont typeface="Arial"/>
              <a:buChar char="•"/>
            </a:pPr>
            <a:r>
              <a:rPr b="0" i="0" lang="en-US" sz="3200" u="none" cap="none" strike="noStrike">
                <a:solidFill>
                  <a:schemeClr val="lt1"/>
                </a:solidFill>
                <a:latin typeface="Arial"/>
                <a:ea typeface="Arial"/>
                <a:cs typeface="Arial"/>
                <a:sym typeface="Arial"/>
              </a:rPr>
              <a:t>Let us know of any concerns or experience any issues you have</a:t>
            </a:r>
            <a:endParaRPr/>
          </a:p>
          <a:p>
            <a:pPr indent="-285750" lvl="1" marL="742950" marR="0" rtl="0" algn="l">
              <a:spcBef>
                <a:spcPts val="0"/>
              </a:spcBef>
              <a:spcAft>
                <a:spcPts val="0"/>
              </a:spcAft>
              <a:buClr>
                <a:schemeClr val="lt1"/>
              </a:buClr>
              <a:buSzPts val="3200"/>
              <a:buFont typeface="Arial"/>
              <a:buChar char="•"/>
            </a:pPr>
            <a:r>
              <a:rPr b="0" i="0" lang="en-US" sz="3200" u="none" cap="none" strike="noStrike">
                <a:solidFill>
                  <a:schemeClr val="lt1"/>
                </a:solidFill>
                <a:latin typeface="Arial"/>
                <a:ea typeface="Arial"/>
                <a:cs typeface="Arial"/>
                <a:sym typeface="Arial"/>
              </a:rPr>
              <a:t>Sooner is always better than later </a:t>
            </a:r>
            <a:endParaRPr/>
          </a:p>
          <a:p>
            <a:pPr indent="-285750" lvl="0" marL="285750" marR="0" rtl="0" algn="l">
              <a:spcBef>
                <a:spcPts val="0"/>
              </a:spcBef>
              <a:spcAft>
                <a:spcPts val="0"/>
              </a:spcAft>
              <a:buClr>
                <a:schemeClr val="lt1"/>
              </a:buClr>
              <a:buSzPts val="3200"/>
              <a:buFont typeface="Arial"/>
              <a:buChar char="•"/>
            </a:pPr>
            <a:r>
              <a:rPr lang="en-US" sz="3200">
                <a:solidFill>
                  <a:schemeClr val="lt1"/>
                </a:solidFill>
                <a:latin typeface="Arial"/>
                <a:ea typeface="Arial"/>
                <a:cs typeface="Arial"/>
                <a:sym typeface="Arial"/>
              </a:rPr>
              <a:t>Support the club and the application of safety rules</a:t>
            </a:r>
            <a:endParaRPr/>
          </a:p>
          <a:p>
            <a:pPr indent="-285750" lvl="0" marL="285750" marR="0" rtl="0" algn="l">
              <a:spcBef>
                <a:spcPts val="0"/>
              </a:spcBef>
              <a:spcAft>
                <a:spcPts val="0"/>
              </a:spcAft>
              <a:buClr>
                <a:schemeClr val="lt1"/>
              </a:buClr>
              <a:buSzPts val="3200"/>
              <a:buFont typeface="Arial"/>
              <a:buChar char="•"/>
            </a:pPr>
            <a:r>
              <a:rPr lang="en-US" sz="3200">
                <a:solidFill>
                  <a:schemeClr val="lt1"/>
                </a:solidFill>
                <a:latin typeface="Arial"/>
                <a:ea typeface="Arial"/>
                <a:cs typeface="Arial"/>
                <a:sym typeface="Arial"/>
              </a:rPr>
              <a:t>Signup for any of the tournament tasks </a:t>
            </a:r>
            <a:endParaRPr/>
          </a:p>
          <a:p>
            <a:pPr indent="-285750" lvl="1" marL="742950" marR="0" rtl="0" algn="l">
              <a:spcBef>
                <a:spcPts val="0"/>
              </a:spcBef>
              <a:spcAft>
                <a:spcPts val="0"/>
              </a:spcAft>
              <a:buClr>
                <a:schemeClr val="lt1"/>
              </a:buClr>
              <a:buSzPts val="3200"/>
              <a:buFont typeface="Arial"/>
              <a:buChar char="•"/>
            </a:pPr>
            <a:r>
              <a:rPr b="0" i="0" lang="en-US" sz="3200" u="none" cap="none" strike="noStrike">
                <a:solidFill>
                  <a:schemeClr val="lt1"/>
                </a:solidFill>
                <a:latin typeface="Arial"/>
                <a:ea typeface="Arial"/>
                <a:cs typeface="Arial"/>
                <a:sym typeface="Arial"/>
              </a:rPr>
              <a:t>Variety of opportunities throughout the season</a:t>
            </a:r>
            <a:endParaRPr/>
          </a:p>
          <a:p>
            <a:pPr indent="-285750" lvl="0" marL="285750" marR="0" rtl="0" algn="l">
              <a:spcBef>
                <a:spcPts val="0"/>
              </a:spcBef>
              <a:spcAft>
                <a:spcPts val="0"/>
              </a:spcAft>
              <a:buClr>
                <a:schemeClr val="lt1"/>
              </a:buClr>
              <a:buSzPts val="3200"/>
              <a:buFont typeface="Arial"/>
              <a:buChar char="•"/>
            </a:pPr>
            <a:r>
              <a:rPr lang="en-US" sz="3200">
                <a:solidFill>
                  <a:schemeClr val="lt1"/>
                </a:solidFill>
                <a:latin typeface="Arial"/>
                <a:ea typeface="Arial"/>
                <a:cs typeface="Arial"/>
                <a:sym typeface="Arial"/>
              </a:rPr>
              <a:t>Help with setup and cleanup for our home tournament</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6" name="Shape 386"/>
        <p:cNvGrpSpPr/>
        <p:nvPr/>
      </p:nvGrpSpPr>
      <p:grpSpPr>
        <a:xfrm>
          <a:off x="0" y="0"/>
          <a:ext cx="0" cy="0"/>
          <a:chOff x="0" y="0"/>
          <a:chExt cx="0" cy="0"/>
        </a:xfrm>
      </p:grpSpPr>
      <p:sp>
        <p:nvSpPr>
          <p:cNvPr id="387" name="Google Shape;387;p45"/>
          <p:cNvSpPr txBox="1"/>
          <p:nvPr/>
        </p:nvSpPr>
        <p:spPr>
          <a:xfrm>
            <a:off x="934767" y="889628"/>
            <a:ext cx="75565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Arial"/>
                <a:ea typeface="Arial"/>
                <a:cs typeface="Arial"/>
                <a:sym typeface="Arial"/>
              </a:rPr>
              <a:t>Overview of the Code of Conduct </a:t>
            </a:r>
            <a:endParaRPr/>
          </a:p>
        </p:txBody>
      </p:sp>
      <p:sp>
        <p:nvSpPr>
          <p:cNvPr id="388" name="Google Shape;388;p45"/>
          <p:cNvSpPr txBox="1"/>
          <p:nvPr/>
        </p:nvSpPr>
        <p:spPr>
          <a:xfrm>
            <a:off x="1747567" y="1562728"/>
            <a:ext cx="9359900" cy="3970318"/>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lt1"/>
              </a:buClr>
              <a:buSzPts val="2800"/>
              <a:buFont typeface="Arial"/>
              <a:buChar char="•"/>
            </a:pPr>
            <a:r>
              <a:rPr lang="en-US" sz="2800">
                <a:solidFill>
                  <a:schemeClr val="lt1"/>
                </a:solidFill>
                <a:latin typeface="Arial"/>
                <a:ea typeface="Arial"/>
                <a:cs typeface="Arial"/>
                <a:sym typeface="Arial"/>
              </a:rPr>
              <a:t>No Discrimination</a:t>
            </a:r>
            <a:endParaRPr/>
          </a:p>
          <a:p>
            <a:pPr indent="-285750" lvl="0" marL="285750" marR="0" rtl="0" algn="l">
              <a:spcBef>
                <a:spcPts val="0"/>
              </a:spcBef>
              <a:spcAft>
                <a:spcPts val="0"/>
              </a:spcAft>
              <a:buClr>
                <a:schemeClr val="lt1"/>
              </a:buClr>
              <a:buSzPts val="2800"/>
              <a:buFont typeface="Arial"/>
              <a:buChar char="•"/>
            </a:pPr>
            <a:r>
              <a:rPr lang="en-US" sz="2800">
                <a:solidFill>
                  <a:schemeClr val="lt1"/>
                </a:solidFill>
                <a:latin typeface="Arial"/>
                <a:ea typeface="Arial"/>
                <a:cs typeface="Arial"/>
                <a:sym typeface="Arial"/>
              </a:rPr>
              <a:t>Adhere to Safety Rules</a:t>
            </a:r>
            <a:endParaRPr/>
          </a:p>
          <a:p>
            <a:pPr indent="-285750" lvl="0" marL="285750" marR="0" rtl="0" algn="l">
              <a:spcBef>
                <a:spcPts val="0"/>
              </a:spcBef>
              <a:spcAft>
                <a:spcPts val="0"/>
              </a:spcAft>
              <a:buClr>
                <a:schemeClr val="lt1"/>
              </a:buClr>
              <a:buSzPts val="2800"/>
              <a:buFont typeface="Arial"/>
              <a:buChar char="•"/>
            </a:pPr>
            <a:r>
              <a:rPr lang="en-US" sz="2800">
                <a:solidFill>
                  <a:schemeClr val="lt1"/>
                </a:solidFill>
                <a:latin typeface="Arial"/>
                <a:ea typeface="Arial"/>
                <a:cs typeface="Arial"/>
                <a:sym typeface="Arial"/>
              </a:rPr>
              <a:t>Good Sportsmanship</a:t>
            </a:r>
            <a:endParaRPr/>
          </a:p>
          <a:p>
            <a:pPr indent="-285750" lvl="0" marL="285750" marR="0" rtl="0" algn="l">
              <a:spcBef>
                <a:spcPts val="0"/>
              </a:spcBef>
              <a:spcAft>
                <a:spcPts val="0"/>
              </a:spcAft>
              <a:buClr>
                <a:schemeClr val="lt1"/>
              </a:buClr>
              <a:buSzPts val="2800"/>
              <a:buFont typeface="Arial"/>
              <a:buChar char="•"/>
            </a:pPr>
            <a:r>
              <a:rPr lang="en-US" sz="2800">
                <a:solidFill>
                  <a:schemeClr val="lt1"/>
                </a:solidFill>
                <a:latin typeface="Arial"/>
                <a:ea typeface="Arial"/>
                <a:cs typeface="Arial"/>
                <a:sym typeface="Arial"/>
              </a:rPr>
              <a:t>Maintain Their Equipment</a:t>
            </a:r>
            <a:endParaRPr/>
          </a:p>
          <a:p>
            <a:pPr indent="-285750" lvl="0" marL="285750" marR="0" rtl="0" algn="l">
              <a:spcBef>
                <a:spcPts val="0"/>
              </a:spcBef>
              <a:spcAft>
                <a:spcPts val="0"/>
              </a:spcAft>
              <a:buClr>
                <a:schemeClr val="lt1"/>
              </a:buClr>
              <a:buSzPts val="2800"/>
              <a:buFont typeface="Arial"/>
              <a:buChar char="•"/>
            </a:pPr>
            <a:r>
              <a:rPr lang="en-US" sz="2800">
                <a:solidFill>
                  <a:schemeClr val="lt1"/>
                </a:solidFill>
                <a:latin typeface="Arial"/>
                <a:ea typeface="Arial"/>
                <a:cs typeface="Arial"/>
                <a:sym typeface="Arial"/>
              </a:rPr>
              <a:t>Maintain Self Control at All Times</a:t>
            </a:r>
            <a:endParaRPr/>
          </a:p>
          <a:p>
            <a:pPr indent="-285750" lvl="0" marL="285750" marR="0" rtl="0" algn="l">
              <a:spcBef>
                <a:spcPts val="0"/>
              </a:spcBef>
              <a:spcAft>
                <a:spcPts val="0"/>
              </a:spcAft>
              <a:buClr>
                <a:schemeClr val="lt1"/>
              </a:buClr>
              <a:buSzPts val="2800"/>
              <a:buFont typeface="Arial"/>
              <a:buChar char="•"/>
            </a:pPr>
            <a:r>
              <a:rPr lang="en-US" sz="2800">
                <a:solidFill>
                  <a:schemeClr val="lt1"/>
                </a:solidFill>
                <a:latin typeface="Arial"/>
                <a:ea typeface="Arial"/>
                <a:cs typeface="Arial"/>
                <a:sym typeface="Arial"/>
              </a:rPr>
              <a:t>Respect Others and League Officials</a:t>
            </a:r>
            <a:endParaRPr/>
          </a:p>
          <a:p>
            <a:pPr indent="-285750" lvl="0" marL="285750" marR="0" rtl="0" algn="l">
              <a:spcBef>
                <a:spcPts val="0"/>
              </a:spcBef>
              <a:spcAft>
                <a:spcPts val="0"/>
              </a:spcAft>
              <a:buClr>
                <a:schemeClr val="lt1"/>
              </a:buClr>
              <a:buSzPts val="2800"/>
              <a:buFont typeface="Arial"/>
              <a:buChar char="•"/>
            </a:pPr>
            <a:r>
              <a:rPr lang="en-US" sz="2800">
                <a:solidFill>
                  <a:schemeClr val="lt1"/>
                </a:solidFill>
                <a:latin typeface="Arial"/>
                <a:ea typeface="Arial"/>
                <a:cs typeface="Arial"/>
                <a:sym typeface="Arial"/>
              </a:rPr>
              <a:t>Represent Campbell Positively as Tournaments</a:t>
            </a:r>
            <a:endParaRPr/>
          </a:p>
          <a:p>
            <a:pPr indent="-285750" lvl="0" marL="285750" marR="0" rtl="0" algn="l">
              <a:spcBef>
                <a:spcPts val="0"/>
              </a:spcBef>
              <a:spcAft>
                <a:spcPts val="0"/>
              </a:spcAft>
              <a:buClr>
                <a:schemeClr val="lt1"/>
              </a:buClr>
              <a:buSzPts val="2800"/>
              <a:buFont typeface="Arial"/>
              <a:buChar char="•"/>
            </a:pPr>
            <a:r>
              <a:rPr lang="en-US" sz="2800">
                <a:solidFill>
                  <a:schemeClr val="lt1"/>
                </a:solidFill>
                <a:latin typeface="Arial"/>
                <a:ea typeface="Arial"/>
                <a:cs typeface="Arial"/>
                <a:sym typeface="Arial"/>
              </a:rPr>
              <a:t>No Flash Photography at Tournaments</a:t>
            </a:r>
            <a:endParaRPr/>
          </a:p>
          <a:p>
            <a:pPr indent="-107950" lvl="0" marL="285750" marR="0" rtl="0" algn="l">
              <a:spcBef>
                <a:spcPts val="0"/>
              </a:spcBef>
              <a:spcAft>
                <a:spcPts val="0"/>
              </a:spcAft>
              <a:buClr>
                <a:schemeClr val="dk1"/>
              </a:buClr>
              <a:buSzPts val="2800"/>
              <a:buFont typeface="Arial"/>
              <a:buNone/>
            </a:pPr>
            <a:r>
              <a:t/>
            </a:r>
            <a:endParaRPr sz="2800">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pic>
        <p:nvPicPr>
          <p:cNvPr descr="Selected Focus Empty Brown Wooden Table And Coffee Shop Or Restaurant Blur  Background With Bokeh Image. For Your Photomontage Or Product Display. |  Focos, Restaurante de mariscos, Mesas de madera" id="393" name="Google Shape;393;p46"/>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94" name="Google Shape;394;p46"/>
          <p:cNvSpPr txBox="1"/>
          <p:nvPr/>
        </p:nvSpPr>
        <p:spPr>
          <a:xfrm>
            <a:off x="109369" y="505012"/>
            <a:ext cx="7348706"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lt1"/>
                </a:solidFill>
                <a:latin typeface="Arial"/>
                <a:ea typeface="Arial"/>
                <a:cs typeface="Arial"/>
                <a:sym typeface="Arial"/>
              </a:rPr>
              <a:t>Use Our Website’s Contact Us Page If You Have Any Questions Or Concerns</a:t>
            </a:r>
            <a:r>
              <a:rPr b="1" lang="en-US" sz="2800">
                <a:solidFill>
                  <a:schemeClr val="dk1"/>
                </a:solidFill>
                <a:latin typeface="Arial"/>
                <a:ea typeface="Arial"/>
                <a:cs typeface="Arial"/>
                <a:sym typeface="Arial"/>
              </a:rPr>
              <a:t> </a:t>
            </a:r>
            <a:endParaRPr b="1" sz="2800">
              <a:solidFill>
                <a:schemeClr val="lt1"/>
              </a:solidFill>
              <a:latin typeface="Arial"/>
              <a:ea typeface="Arial"/>
              <a:cs typeface="Arial"/>
              <a:sym typeface="Arial"/>
            </a:endParaRPr>
          </a:p>
        </p:txBody>
      </p:sp>
      <p:sp>
        <p:nvSpPr>
          <p:cNvPr id="395" name="Google Shape;395;p46"/>
          <p:cNvSpPr txBox="1"/>
          <p:nvPr/>
        </p:nvSpPr>
        <p:spPr>
          <a:xfrm>
            <a:off x="400050" y="2021711"/>
            <a:ext cx="5657850" cy="261610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lt1"/>
                </a:solidFill>
                <a:latin typeface="Arial"/>
                <a:ea typeface="Arial"/>
                <a:cs typeface="Arial"/>
                <a:sym typeface="Arial"/>
              </a:rPr>
              <a:t>Google</a:t>
            </a:r>
            <a:endParaRPr/>
          </a:p>
          <a:p>
            <a:pPr indent="0" lvl="0" marL="0" marR="0" rtl="0" algn="l">
              <a:spcBef>
                <a:spcPts val="0"/>
              </a:spcBef>
              <a:spcAft>
                <a:spcPts val="0"/>
              </a:spcAft>
              <a:buNone/>
            </a:pPr>
            <a:r>
              <a:t/>
            </a:r>
            <a:endParaRPr b="1" sz="1800">
              <a:solidFill>
                <a:schemeClr val="dk1"/>
              </a:solidFill>
              <a:latin typeface="Arial"/>
              <a:ea typeface="Arial"/>
              <a:cs typeface="Arial"/>
              <a:sym typeface="Arial"/>
            </a:endParaRPr>
          </a:p>
          <a:p>
            <a:pPr indent="0" lvl="0" marL="0" marR="0" rtl="0" algn="ctr">
              <a:spcBef>
                <a:spcPts val="0"/>
              </a:spcBef>
              <a:spcAft>
                <a:spcPts val="0"/>
              </a:spcAft>
              <a:buNone/>
            </a:pPr>
            <a:r>
              <a:rPr b="1" lang="en-US" sz="2000">
                <a:solidFill>
                  <a:schemeClr val="lt1"/>
                </a:solidFill>
                <a:latin typeface="Arial"/>
                <a:ea typeface="Arial"/>
                <a:cs typeface="Arial"/>
                <a:sym typeface="Arial"/>
              </a:rPr>
              <a:t>Campbell High School Fencing Team</a:t>
            </a:r>
            <a:endParaRPr/>
          </a:p>
          <a:p>
            <a:pPr indent="0" lvl="0" marL="0" marR="0" rtl="0" algn="ctr">
              <a:spcBef>
                <a:spcPts val="0"/>
              </a:spcBef>
              <a:spcAft>
                <a:spcPts val="0"/>
              </a:spcAft>
              <a:buNone/>
            </a:pPr>
            <a:r>
              <a:t/>
            </a:r>
            <a:endParaRPr b="1" sz="1800">
              <a:solidFill>
                <a:schemeClr val="lt1"/>
              </a:solidFill>
              <a:latin typeface="Arial"/>
              <a:ea typeface="Arial"/>
              <a:cs typeface="Arial"/>
              <a:sym typeface="Arial"/>
            </a:endParaRPr>
          </a:p>
          <a:p>
            <a:pPr indent="0" lvl="0" marL="0" marR="0" rtl="0" algn="ctr">
              <a:spcBef>
                <a:spcPts val="0"/>
              </a:spcBef>
              <a:spcAft>
                <a:spcPts val="0"/>
              </a:spcAft>
              <a:buNone/>
            </a:pPr>
            <a:r>
              <a:rPr b="1" lang="en-US" sz="2400">
                <a:solidFill>
                  <a:schemeClr val="lt1"/>
                </a:solidFill>
                <a:latin typeface="Arial"/>
                <a:ea typeface="Arial"/>
                <a:cs typeface="Arial"/>
                <a:sym typeface="Arial"/>
              </a:rPr>
              <a:t>Or Find Us @</a:t>
            </a:r>
            <a:endParaRPr/>
          </a:p>
          <a:p>
            <a:pPr indent="0" lvl="0" marL="0" marR="0" rtl="0" algn="ctr">
              <a:spcBef>
                <a:spcPts val="0"/>
              </a:spcBef>
              <a:spcAft>
                <a:spcPts val="0"/>
              </a:spcAft>
              <a:buNone/>
            </a:pPr>
            <a:r>
              <a:t/>
            </a:r>
            <a:endParaRPr b="1" sz="1800">
              <a:solidFill>
                <a:schemeClr val="lt1"/>
              </a:solidFill>
              <a:latin typeface="Arial"/>
              <a:ea typeface="Arial"/>
              <a:cs typeface="Arial"/>
              <a:sym typeface="Arial"/>
            </a:endParaRPr>
          </a:p>
          <a:p>
            <a:pPr indent="0" lvl="0" marL="0" marR="0" rtl="0" algn="ctr">
              <a:spcBef>
                <a:spcPts val="0"/>
              </a:spcBef>
              <a:spcAft>
                <a:spcPts val="0"/>
              </a:spcAft>
              <a:buNone/>
            </a:pPr>
            <a:r>
              <a:rPr b="1" lang="en-US" sz="2000">
                <a:solidFill>
                  <a:schemeClr val="lt1"/>
                </a:solidFill>
                <a:latin typeface="Arial"/>
                <a:ea typeface="Arial"/>
                <a:cs typeface="Arial"/>
                <a:sym typeface="Arial"/>
              </a:rPr>
              <a:t>chsfencingcobb.wixsite.com/campbellhs</a:t>
            </a:r>
            <a:endParaRPr/>
          </a:p>
          <a:p>
            <a:pPr indent="0" lvl="0" marL="0" marR="0" rtl="0" algn="ctr">
              <a:spcBef>
                <a:spcPts val="0"/>
              </a:spcBef>
              <a:spcAft>
                <a:spcPts val="0"/>
              </a:spcAft>
              <a:buNone/>
            </a:pPr>
            <a:r>
              <a:t/>
            </a:r>
            <a:endParaRPr b="1" sz="1800">
              <a:solidFill>
                <a:schemeClr val="lt1"/>
              </a:solidFill>
              <a:latin typeface="Arial"/>
              <a:ea typeface="Arial"/>
              <a:cs typeface="Arial"/>
              <a:sym typeface="Arial"/>
            </a:endParaRPr>
          </a:p>
        </p:txBody>
      </p:sp>
      <p:pic>
        <p:nvPicPr>
          <p:cNvPr id="396" name="Google Shape;396;p46"/>
          <p:cNvPicPr preferRelativeResize="0"/>
          <p:nvPr/>
        </p:nvPicPr>
        <p:blipFill rotWithShape="1">
          <a:blip r:embed="rId4">
            <a:alphaModFix/>
          </a:blip>
          <a:srcRect b="0" l="0" r="0" t="0"/>
          <a:stretch/>
        </p:blipFill>
        <p:spPr>
          <a:xfrm>
            <a:off x="4864608" y="1673352"/>
            <a:ext cx="7326777" cy="4334256"/>
          </a:xfrm>
          <a:prstGeom prst="rect">
            <a:avLst/>
          </a:prstGeom>
          <a:noFill/>
          <a:ln>
            <a:noFill/>
          </a:ln>
        </p:spPr>
      </p:pic>
    </p:spTree>
  </p:cSld>
  <p:clrMapOvr>
    <a:masterClrMapping/>
  </p:clrMapOvr>
  <p:transition spd="slow">
    <p:fade thruBlk="1"/>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0" name="Shape 400"/>
        <p:cNvGrpSpPr/>
        <p:nvPr/>
      </p:nvGrpSpPr>
      <p:grpSpPr>
        <a:xfrm>
          <a:off x="0" y="0"/>
          <a:ext cx="0" cy="0"/>
          <a:chOff x="0" y="0"/>
          <a:chExt cx="0" cy="0"/>
        </a:xfrm>
      </p:grpSpPr>
      <p:grpSp>
        <p:nvGrpSpPr>
          <p:cNvPr id="401" name="Google Shape;401;p47"/>
          <p:cNvGrpSpPr/>
          <p:nvPr/>
        </p:nvGrpSpPr>
        <p:grpSpPr>
          <a:xfrm>
            <a:off x="0" y="0"/>
            <a:ext cx="12199285" cy="6871914"/>
            <a:chOff x="0" y="0"/>
            <a:chExt cx="12199285" cy="6871914"/>
          </a:xfrm>
        </p:grpSpPr>
        <p:sp>
          <p:nvSpPr>
            <p:cNvPr id="402" name="Google Shape;402;p47"/>
            <p:cNvSpPr/>
            <p:nvPr/>
          </p:nvSpPr>
          <p:spPr>
            <a:xfrm>
              <a:off x="0" y="0"/>
              <a:ext cx="12192000" cy="18288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3" name="Google Shape;403;p47"/>
            <p:cNvSpPr/>
            <p:nvPr/>
          </p:nvSpPr>
          <p:spPr>
            <a:xfrm>
              <a:off x="0" y="6689034"/>
              <a:ext cx="12192000" cy="18288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4" name="Google Shape;404;p47"/>
            <p:cNvSpPr/>
            <p:nvPr/>
          </p:nvSpPr>
          <p:spPr>
            <a:xfrm>
              <a:off x="12016405" y="0"/>
              <a:ext cx="18288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5" name="Google Shape;405;p47"/>
            <p:cNvSpPr/>
            <p:nvPr/>
          </p:nvSpPr>
          <p:spPr>
            <a:xfrm>
              <a:off x="0" y="0"/>
              <a:ext cx="18288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06" name="Google Shape;406;p47"/>
            <p:cNvPicPr preferRelativeResize="0"/>
            <p:nvPr/>
          </p:nvPicPr>
          <p:blipFill rotWithShape="1">
            <a:blip r:embed="rId4">
              <a:alphaModFix/>
            </a:blip>
            <a:srcRect b="0" l="0" r="0" t="0"/>
            <a:stretch/>
          </p:blipFill>
          <p:spPr>
            <a:xfrm rot="-373811">
              <a:off x="5442757" y="4251546"/>
              <a:ext cx="3091408" cy="2318556"/>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784"/>
                </a:srgbClr>
              </a:outerShdw>
            </a:effectLst>
          </p:spPr>
        </p:pic>
        <p:pic>
          <p:nvPicPr>
            <p:cNvPr id="407" name="Google Shape;407;p47"/>
            <p:cNvPicPr preferRelativeResize="0"/>
            <p:nvPr/>
          </p:nvPicPr>
          <p:blipFill rotWithShape="1">
            <a:blip r:embed="rId5">
              <a:alphaModFix/>
            </a:blip>
            <a:srcRect b="0" l="0" r="0" t="0"/>
            <a:stretch/>
          </p:blipFill>
          <p:spPr>
            <a:xfrm rot="4588868">
              <a:off x="8700072" y="3458861"/>
              <a:ext cx="3432651" cy="2574488"/>
            </a:xfrm>
            <a:prstGeom prst="rect">
              <a:avLst/>
            </a:prstGeom>
            <a:solidFill>
              <a:srgbClr val="ECECEC"/>
            </a:solidFill>
            <a:ln cap="rnd" cmpd="sng" w="190500">
              <a:solidFill>
                <a:srgbClr val="FFFFFF"/>
              </a:solidFill>
              <a:prstDash val="solid"/>
              <a:round/>
              <a:headEnd len="sm" w="sm" type="none"/>
              <a:tailEnd len="sm" w="sm" type="none"/>
            </a:ln>
          </p:spPr>
        </p:pic>
        <p:pic>
          <p:nvPicPr>
            <p:cNvPr id="408" name="Google Shape;408;p47"/>
            <p:cNvPicPr preferRelativeResize="0"/>
            <p:nvPr/>
          </p:nvPicPr>
          <p:blipFill rotWithShape="1">
            <a:blip r:embed="rId6">
              <a:alphaModFix/>
            </a:blip>
            <a:srcRect b="0" l="0" r="0" t="0"/>
            <a:stretch/>
          </p:blipFill>
          <p:spPr>
            <a:xfrm rot="1285774">
              <a:off x="8140826" y="785192"/>
              <a:ext cx="3508311" cy="2631233"/>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784"/>
                </a:srgbClr>
              </a:outerShdw>
            </a:effectLst>
          </p:spPr>
        </p:pic>
        <p:pic>
          <p:nvPicPr>
            <p:cNvPr id="409" name="Google Shape;409;p47"/>
            <p:cNvPicPr preferRelativeResize="0"/>
            <p:nvPr/>
          </p:nvPicPr>
          <p:blipFill rotWithShape="1">
            <a:blip r:embed="rId7">
              <a:alphaModFix/>
            </a:blip>
            <a:srcRect b="0" l="0" r="0" t="0"/>
            <a:stretch/>
          </p:blipFill>
          <p:spPr>
            <a:xfrm rot="-270905">
              <a:off x="289825" y="2904986"/>
              <a:ext cx="2948557" cy="3685696"/>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784"/>
                </a:srgbClr>
              </a:outerShdw>
            </a:effectLst>
          </p:spPr>
        </p:pic>
        <p:pic>
          <p:nvPicPr>
            <p:cNvPr id="410" name="Google Shape;410;p47"/>
            <p:cNvPicPr preferRelativeResize="0"/>
            <p:nvPr/>
          </p:nvPicPr>
          <p:blipFill rotWithShape="1">
            <a:blip r:embed="rId8">
              <a:alphaModFix/>
            </a:blip>
            <a:srcRect b="0" l="0" r="0" t="0"/>
            <a:stretch/>
          </p:blipFill>
          <p:spPr>
            <a:xfrm>
              <a:off x="5051583" y="168964"/>
              <a:ext cx="3524000" cy="2643000"/>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784"/>
                </a:srgbClr>
              </a:outerShdw>
            </a:effectLst>
          </p:spPr>
        </p:pic>
        <p:pic>
          <p:nvPicPr>
            <p:cNvPr id="411" name="Google Shape;411;p47"/>
            <p:cNvPicPr preferRelativeResize="0"/>
            <p:nvPr/>
          </p:nvPicPr>
          <p:blipFill rotWithShape="1">
            <a:blip r:embed="rId9">
              <a:alphaModFix/>
            </a:blip>
            <a:srcRect b="0" l="0" r="0" t="0"/>
            <a:stretch/>
          </p:blipFill>
          <p:spPr>
            <a:xfrm rot="1366684">
              <a:off x="497889" y="715618"/>
              <a:ext cx="3019140" cy="2415312"/>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784"/>
                </a:srgbClr>
              </a:outerShdw>
            </a:effectLst>
          </p:spPr>
        </p:pic>
        <p:pic>
          <p:nvPicPr>
            <p:cNvPr id="412" name="Google Shape;412;p47"/>
            <p:cNvPicPr preferRelativeResize="0"/>
            <p:nvPr/>
          </p:nvPicPr>
          <p:blipFill rotWithShape="1">
            <a:blip r:embed="rId10">
              <a:alphaModFix/>
            </a:blip>
            <a:srcRect b="0" l="0" r="0" t="0"/>
            <a:stretch/>
          </p:blipFill>
          <p:spPr>
            <a:xfrm rot="-276683">
              <a:off x="2425700" y="3886200"/>
              <a:ext cx="3555349" cy="2692400"/>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784"/>
                </a:srgbClr>
              </a:outerShdw>
            </a:effectLst>
          </p:spPr>
        </p:pic>
        <p:pic>
          <p:nvPicPr>
            <p:cNvPr id="413" name="Google Shape;413;p47"/>
            <p:cNvPicPr preferRelativeResize="0"/>
            <p:nvPr/>
          </p:nvPicPr>
          <p:blipFill rotWithShape="1">
            <a:blip r:embed="rId11">
              <a:alphaModFix/>
            </a:blip>
            <a:srcRect b="0" l="0" r="0" t="0"/>
            <a:stretch/>
          </p:blipFill>
          <p:spPr>
            <a:xfrm rot="301401">
              <a:off x="2628900" y="1282700"/>
              <a:ext cx="3505200" cy="2628900"/>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784"/>
                </a:srgbClr>
              </a:outerShdw>
            </a:effectLst>
          </p:spPr>
        </p:pic>
        <p:pic>
          <p:nvPicPr>
            <p:cNvPr id="414" name="Google Shape;414;p47"/>
            <p:cNvPicPr preferRelativeResize="0"/>
            <p:nvPr/>
          </p:nvPicPr>
          <p:blipFill rotWithShape="1">
            <a:blip r:embed="rId12">
              <a:alphaModFix/>
            </a:blip>
            <a:srcRect b="0" l="0" r="0" t="0"/>
            <a:stretch/>
          </p:blipFill>
          <p:spPr>
            <a:xfrm rot="-1408209">
              <a:off x="6403928" y="1742120"/>
              <a:ext cx="3288554" cy="2252259"/>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784"/>
                </a:srgbClr>
              </a:outerShdw>
            </a:effectLst>
          </p:spPr>
        </p:pic>
      </p:grpSp>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B3C6E7"/>
            </a:gs>
            <a:gs pos="58999">
              <a:srgbClr val="0033A0"/>
            </a:gs>
            <a:gs pos="100000">
              <a:srgbClr val="0033A0"/>
            </a:gs>
          </a:gsLst>
          <a:path path="circle">
            <a:fillToRect b="50%" l="50%" r="50%" t="50%"/>
          </a:path>
          <a:tileRect/>
        </a:gradFill>
      </p:bgPr>
    </p:bg>
    <p:spTree>
      <p:nvGrpSpPr>
        <p:cNvPr id="136" name="Shape 136"/>
        <p:cNvGrpSpPr/>
        <p:nvPr/>
      </p:nvGrpSpPr>
      <p:grpSpPr>
        <a:xfrm>
          <a:off x="0" y="0"/>
          <a:ext cx="0" cy="0"/>
          <a:chOff x="0" y="0"/>
          <a:chExt cx="0" cy="0"/>
        </a:xfrm>
      </p:grpSpPr>
      <p:pic>
        <p:nvPicPr>
          <p:cNvPr id="137" name="Google Shape;137;p18"/>
          <p:cNvPicPr preferRelativeResize="0"/>
          <p:nvPr/>
        </p:nvPicPr>
        <p:blipFill rotWithShape="1">
          <a:blip r:embed="rId3">
            <a:alphaModFix/>
          </a:blip>
          <a:srcRect b="0" l="0" r="0" t="0"/>
          <a:stretch/>
        </p:blipFill>
        <p:spPr>
          <a:xfrm>
            <a:off x="10454801" y="118751"/>
            <a:ext cx="1523999" cy="1523999"/>
          </a:xfrm>
          <a:prstGeom prst="rect">
            <a:avLst/>
          </a:prstGeom>
          <a:noFill/>
          <a:ln>
            <a:noFill/>
          </a:ln>
        </p:spPr>
      </p:pic>
      <p:sp>
        <p:nvSpPr>
          <p:cNvPr id="138" name="Google Shape;138;p18"/>
          <p:cNvSpPr/>
          <p:nvPr/>
        </p:nvSpPr>
        <p:spPr>
          <a:xfrm>
            <a:off x="83127" y="83128"/>
            <a:ext cx="12070080" cy="6766560"/>
          </a:xfrm>
          <a:prstGeom prst="rect">
            <a:avLst/>
          </a:prstGeom>
          <a:noFill/>
          <a:ln cap="flat" cmpd="sng" w="1905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9" name="Google Shape;139;p18"/>
          <p:cNvSpPr txBox="1"/>
          <p:nvPr/>
        </p:nvSpPr>
        <p:spPr>
          <a:xfrm>
            <a:off x="6096000" y="3949453"/>
            <a:ext cx="5315919" cy="212365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6600">
                <a:solidFill>
                  <a:srgbClr val="FFC000"/>
                </a:solidFill>
                <a:latin typeface="Quattrocento Sans"/>
                <a:ea typeface="Quattrocento Sans"/>
                <a:cs typeface="Quattrocento Sans"/>
                <a:sym typeface="Quattrocento Sans"/>
              </a:rPr>
              <a:t>HELP</a:t>
            </a:r>
            <a:r>
              <a:rPr lang="en-US" sz="6600">
                <a:solidFill>
                  <a:srgbClr val="C4E0B2"/>
                </a:solidFill>
                <a:latin typeface="Overlock"/>
                <a:ea typeface="Overlock"/>
                <a:cs typeface="Overlock"/>
                <a:sym typeface="Overlock"/>
              </a:rPr>
              <a:t> </a:t>
            </a:r>
            <a:r>
              <a:rPr lang="en-US" sz="6600">
                <a:solidFill>
                  <a:schemeClr val="lt1"/>
                </a:solidFill>
                <a:latin typeface="Arial"/>
                <a:ea typeface="Arial"/>
                <a:cs typeface="Arial"/>
                <a:sym typeface="Arial"/>
              </a:rPr>
              <a:t>is just </a:t>
            </a:r>
            <a:endParaRPr/>
          </a:p>
          <a:p>
            <a:pPr indent="0" lvl="0" marL="0" marR="0" rtl="0" algn="l">
              <a:spcBef>
                <a:spcPts val="0"/>
              </a:spcBef>
              <a:spcAft>
                <a:spcPts val="0"/>
              </a:spcAft>
              <a:buNone/>
            </a:pPr>
            <a:r>
              <a:rPr lang="en-US" sz="6600">
                <a:solidFill>
                  <a:schemeClr val="lt1"/>
                </a:solidFill>
                <a:latin typeface="Arial"/>
                <a:ea typeface="Arial"/>
                <a:cs typeface="Arial"/>
                <a:sym typeface="Arial"/>
              </a:rPr>
              <a:t>an email away</a:t>
            </a:r>
            <a:endParaRPr/>
          </a:p>
        </p:txBody>
      </p:sp>
      <p:pic>
        <p:nvPicPr>
          <p:cNvPr id="140" name="Google Shape;140;p18"/>
          <p:cNvPicPr preferRelativeResize="0"/>
          <p:nvPr/>
        </p:nvPicPr>
        <p:blipFill rotWithShape="1">
          <a:blip r:embed="rId4">
            <a:alphaModFix/>
          </a:blip>
          <a:srcRect b="0" l="0" r="0" t="0"/>
          <a:stretch/>
        </p:blipFill>
        <p:spPr>
          <a:xfrm>
            <a:off x="4633832" y="3846012"/>
            <a:ext cx="1555158" cy="2196102"/>
          </a:xfrm>
          <a:prstGeom prst="rect">
            <a:avLst/>
          </a:prstGeom>
          <a:noFill/>
          <a:ln>
            <a:noFill/>
          </a:ln>
        </p:spPr>
      </p:pic>
      <p:sp>
        <p:nvSpPr>
          <p:cNvPr id="141" name="Google Shape;141;p18"/>
          <p:cNvSpPr txBox="1"/>
          <p:nvPr/>
        </p:nvSpPr>
        <p:spPr>
          <a:xfrm>
            <a:off x="534389" y="1230574"/>
            <a:ext cx="11471566"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7200">
                <a:solidFill>
                  <a:schemeClr val="lt1"/>
                </a:solidFill>
                <a:latin typeface="Arial"/>
                <a:ea typeface="Arial"/>
                <a:cs typeface="Arial"/>
                <a:sym typeface="Arial"/>
              </a:rPr>
              <a:t>But if we do, </a:t>
            </a:r>
            <a:endParaRPr/>
          </a:p>
          <a:p>
            <a:pPr indent="0" lvl="0" marL="0" marR="0" rtl="0" algn="l">
              <a:spcBef>
                <a:spcPts val="0"/>
              </a:spcBef>
              <a:spcAft>
                <a:spcPts val="0"/>
              </a:spcAft>
              <a:buNone/>
            </a:pPr>
            <a:r>
              <a:rPr lang="en-US" sz="7200">
                <a:solidFill>
                  <a:schemeClr val="lt1"/>
                </a:solidFill>
                <a:latin typeface="Arial"/>
                <a:ea typeface="Arial"/>
                <a:cs typeface="Arial"/>
                <a:sym typeface="Arial"/>
              </a:rPr>
              <a:t>please remember...</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B3C6E7"/>
            </a:gs>
            <a:gs pos="58999">
              <a:srgbClr val="0033A0"/>
            </a:gs>
            <a:gs pos="100000">
              <a:srgbClr val="0033A0"/>
            </a:gs>
          </a:gsLst>
          <a:path path="circle">
            <a:fillToRect b="50%" l="50%" r="50%" t="50%"/>
          </a:path>
          <a:tileRect/>
        </a:gradFill>
      </p:bgPr>
    </p:bg>
    <p:spTree>
      <p:nvGrpSpPr>
        <p:cNvPr id="145" name="Shape 145"/>
        <p:cNvGrpSpPr/>
        <p:nvPr/>
      </p:nvGrpSpPr>
      <p:grpSpPr>
        <a:xfrm>
          <a:off x="0" y="0"/>
          <a:ext cx="0" cy="0"/>
          <a:chOff x="0" y="0"/>
          <a:chExt cx="0" cy="0"/>
        </a:xfrm>
      </p:grpSpPr>
      <p:pic>
        <p:nvPicPr>
          <p:cNvPr id="146" name="Google Shape;146;p19"/>
          <p:cNvPicPr preferRelativeResize="0"/>
          <p:nvPr/>
        </p:nvPicPr>
        <p:blipFill rotWithShape="1">
          <a:blip r:embed="rId3">
            <a:alphaModFix/>
          </a:blip>
          <a:srcRect b="0" l="0" r="0" t="0"/>
          <a:stretch/>
        </p:blipFill>
        <p:spPr>
          <a:xfrm>
            <a:off x="0" y="-92991"/>
            <a:ext cx="12192000" cy="6950988"/>
          </a:xfrm>
          <a:prstGeom prst="rect">
            <a:avLst/>
          </a:prstGeom>
          <a:noFill/>
          <a:ln>
            <a:noFill/>
          </a:ln>
        </p:spPr>
      </p:pic>
      <p:pic>
        <p:nvPicPr>
          <p:cNvPr descr="About us - Who we are - SourceWeb AG ®" id="147" name="Google Shape;147;p19"/>
          <p:cNvPicPr preferRelativeResize="0"/>
          <p:nvPr/>
        </p:nvPicPr>
        <p:blipFill rotWithShape="1">
          <a:blip r:embed="rId4">
            <a:alphaModFix/>
          </a:blip>
          <a:srcRect b="0" l="0" r="0" t="0"/>
          <a:stretch/>
        </p:blipFill>
        <p:spPr>
          <a:xfrm>
            <a:off x="3850537" y="0"/>
            <a:ext cx="6486833" cy="2430400"/>
          </a:xfrm>
          <a:prstGeom prst="rect">
            <a:avLst/>
          </a:prstGeom>
          <a:noFill/>
          <a:ln>
            <a:noFill/>
          </a:ln>
        </p:spPr>
      </p:pic>
      <p:grpSp>
        <p:nvGrpSpPr>
          <p:cNvPr id="148" name="Google Shape;148;p19"/>
          <p:cNvGrpSpPr/>
          <p:nvPr/>
        </p:nvGrpSpPr>
        <p:grpSpPr>
          <a:xfrm>
            <a:off x="4664986" y="601853"/>
            <a:ext cx="1038385" cy="1372517"/>
            <a:chOff x="4463512" y="601853"/>
            <a:chExt cx="1038385" cy="1372517"/>
          </a:xfrm>
        </p:grpSpPr>
        <p:sp>
          <p:nvSpPr>
            <p:cNvPr id="149" name="Google Shape;149;p19"/>
            <p:cNvSpPr txBox="1"/>
            <p:nvPr/>
          </p:nvSpPr>
          <p:spPr>
            <a:xfrm>
              <a:off x="4463512" y="650931"/>
              <a:ext cx="1038385"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8000">
                  <a:solidFill>
                    <a:srgbClr val="FFFFFF"/>
                  </a:solidFill>
                  <a:latin typeface="Twentieth Century"/>
                  <a:ea typeface="Twentieth Century"/>
                  <a:cs typeface="Twentieth Century"/>
                  <a:sym typeface="Twentieth Century"/>
                </a:rPr>
                <a:t>1</a:t>
              </a:r>
              <a:endParaRPr/>
            </a:p>
          </p:txBody>
        </p:sp>
        <p:sp>
          <p:nvSpPr>
            <p:cNvPr id="150" name="Google Shape;150;p19"/>
            <p:cNvSpPr txBox="1"/>
            <p:nvPr/>
          </p:nvSpPr>
          <p:spPr>
            <a:xfrm>
              <a:off x="4801892" y="601853"/>
              <a:ext cx="436535"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8000">
                  <a:solidFill>
                    <a:srgbClr val="FFFFFF"/>
                  </a:solidFill>
                  <a:latin typeface="Twentieth Century"/>
                  <a:ea typeface="Twentieth Century"/>
                  <a:cs typeface="Twentieth Century"/>
                  <a:sym typeface="Twentieth Century"/>
                </a:rPr>
                <a:t>.</a:t>
              </a:r>
              <a:endParaRPr/>
            </a:p>
          </p:txBody>
        </p:sp>
      </p:grpSp>
      <p:pic>
        <p:nvPicPr>
          <p:cNvPr id="151" name="Google Shape;151;p19"/>
          <p:cNvPicPr preferRelativeResize="0"/>
          <p:nvPr/>
        </p:nvPicPr>
        <p:blipFill rotWithShape="1">
          <a:blip r:embed="rId5">
            <a:alphaModFix/>
          </a:blip>
          <a:srcRect b="0" l="0" r="0" t="0"/>
          <a:stretch/>
        </p:blipFill>
        <p:spPr>
          <a:xfrm>
            <a:off x="10396744" y="130630"/>
            <a:ext cx="1523999" cy="149720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descr="Selected Focus Empty Brown Wooden Table And Coffee Shop Or Restaurant Blur  Background With Bokeh Image. For Your Photomontage Or Product Display. |  Focos, Restaurante de mariscos, Mesas de madera" id="156" name="Google Shape;156;p20"/>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57" name="Google Shape;157;p20"/>
          <p:cNvSpPr txBox="1"/>
          <p:nvPr/>
        </p:nvSpPr>
        <p:spPr>
          <a:xfrm>
            <a:off x="64165" y="462878"/>
            <a:ext cx="6351917" cy="280076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lt1"/>
                </a:solidFill>
                <a:latin typeface="Arial"/>
                <a:ea typeface="Arial"/>
                <a:cs typeface="Arial"/>
                <a:sym typeface="Arial"/>
              </a:rPr>
              <a:t>Our Website:</a:t>
            </a:r>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 </a:t>
            </a:r>
            <a:r>
              <a:rPr b="1" lang="en-US" sz="2000">
                <a:solidFill>
                  <a:schemeClr val="lt1"/>
                </a:solidFill>
                <a:latin typeface="Arial"/>
                <a:ea typeface="Arial"/>
                <a:cs typeface="Arial"/>
                <a:sym typeface="Arial"/>
              </a:rPr>
              <a:t>https://chsfencingcobb.wixsite.com/campbellhs</a:t>
            </a:r>
            <a:endParaRPr/>
          </a:p>
          <a:p>
            <a:pPr indent="0" lvl="0" marL="0" marR="0" rtl="0" algn="l">
              <a:spcBef>
                <a:spcPts val="0"/>
              </a:spcBef>
              <a:spcAft>
                <a:spcPts val="0"/>
              </a:spcAft>
              <a:buNone/>
            </a:pPr>
            <a:r>
              <a:t/>
            </a:r>
            <a:endParaRPr b="1" sz="1800">
              <a:solidFill>
                <a:srgbClr val="595959"/>
              </a:solidFill>
              <a:latin typeface="Arial"/>
              <a:ea typeface="Arial"/>
              <a:cs typeface="Arial"/>
              <a:sym typeface="Arial"/>
            </a:endParaRPr>
          </a:p>
          <a:p>
            <a:pPr indent="0" lvl="0" marL="0" marR="0" rtl="0" algn="l">
              <a:spcBef>
                <a:spcPts val="0"/>
              </a:spcBef>
              <a:spcAft>
                <a:spcPts val="0"/>
              </a:spcAft>
              <a:buNone/>
            </a:pPr>
            <a:r>
              <a:t/>
            </a:r>
            <a:endParaRPr b="1" sz="1800">
              <a:solidFill>
                <a:srgbClr val="595959"/>
              </a:solidFill>
              <a:latin typeface="Arial"/>
              <a:ea typeface="Arial"/>
              <a:cs typeface="Arial"/>
              <a:sym typeface="Arial"/>
            </a:endParaRPr>
          </a:p>
          <a:p>
            <a:pPr indent="0" lvl="0" marL="0" marR="0" rtl="0" algn="l">
              <a:spcBef>
                <a:spcPts val="0"/>
              </a:spcBef>
              <a:spcAft>
                <a:spcPts val="0"/>
              </a:spcAft>
              <a:buNone/>
            </a:pPr>
            <a:r>
              <a:t/>
            </a:r>
            <a:endParaRPr b="1" sz="1800">
              <a:solidFill>
                <a:srgbClr val="595959"/>
              </a:solidFill>
              <a:latin typeface="Arial"/>
              <a:ea typeface="Arial"/>
              <a:cs typeface="Arial"/>
              <a:sym typeface="Arial"/>
            </a:endParaRPr>
          </a:p>
          <a:p>
            <a:pPr indent="0" lvl="0" marL="0" marR="0" rtl="0" algn="ctr">
              <a:spcBef>
                <a:spcPts val="0"/>
              </a:spcBef>
              <a:spcAft>
                <a:spcPts val="0"/>
              </a:spcAft>
              <a:buNone/>
            </a:pPr>
            <a:r>
              <a:rPr b="1" lang="en-US" sz="2400">
                <a:solidFill>
                  <a:schemeClr val="lt1"/>
                </a:solidFill>
                <a:latin typeface="Arial"/>
                <a:ea typeface="Arial"/>
                <a:cs typeface="Arial"/>
                <a:sym typeface="Arial"/>
              </a:rPr>
              <a:t>or Google</a:t>
            </a:r>
            <a:endParaRPr/>
          </a:p>
          <a:p>
            <a:pPr indent="0" lvl="0" marL="0" marR="0" rtl="0" algn="l">
              <a:spcBef>
                <a:spcPts val="0"/>
              </a:spcBef>
              <a:spcAft>
                <a:spcPts val="0"/>
              </a:spcAft>
              <a:buNone/>
            </a:pPr>
            <a:r>
              <a:t/>
            </a:r>
            <a:endParaRPr b="1" sz="1800">
              <a:solidFill>
                <a:schemeClr val="dk1"/>
              </a:solidFill>
              <a:latin typeface="Arial"/>
              <a:ea typeface="Arial"/>
              <a:cs typeface="Arial"/>
              <a:sym typeface="Arial"/>
            </a:endParaRPr>
          </a:p>
          <a:p>
            <a:pPr indent="0" lvl="0" marL="0" marR="0" rtl="0" algn="ctr">
              <a:spcBef>
                <a:spcPts val="0"/>
              </a:spcBef>
              <a:spcAft>
                <a:spcPts val="0"/>
              </a:spcAft>
              <a:buNone/>
            </a:pPr>
            <a:r>
              <a:rPr b="1" lang="en-US" sz="1800">
                <a:solidFill>
                  <a:schemeClr val="lt1"/>
                </a:solidFill>
                <a:latin typeface="Arial"/>
                <a:ea typeface="Arial"/>
                <a:cs typeface="Arial"/>
                <a:sym typeface="Arial"/>
              </a:rPr>
              <a:t>Campbell High School Fencing Team</a:t>
            </a:r>
            <a:endParaRPr/>
          </a:p>
        </p:txBody>
      </p:sp>
      <p:cxnSp>
        <p:nvCxnSpPr>
          <p:cNvPr id="158" name="Google Shape;158;p20"/>
          <p:cNvCxnSpPr/>
          <p:nvPr/>
        </p:nvCxnSpPr>
        <p:spPr>
          <a:xfrm>
            <a:off x="269778" y="1547407"/>
            <a:ext cx="5760720" cy="0"/>
          </a:xfrm>
          <a:prstGeom prst="straightConnector1">
            <a:avLst/>
          </a:prstGeom>
          <a:noFill/>
          <a:ln cap="flat" cmpd="sng" w="28575">
            <a:solidFill>
              <a:schemeClr val="lt1"/>
            </a:solidFill>
            <a:prstDash val="lgDashDot"/>
            <a:miter lim="800000"/>
            <a:headEnd len="sm" w="sm" type="none"/>
            <a:tailEnd len="sm" w="sm" type="none"/>
          </a:ln>
        </p:spPr>
      </p:cxnSp>
      <p:cxnSp>
        <p:nvCxnSpPr>
          <p:cNvPr id="159" name="Google Shape;159;p20"/>
          <p:cNvCxnSpPr/>
          <p:nvPr/>
        </p:nvCxnSpPr>
        <p:spPr>
          <a:xfrm>
            <a:off x="266901" y="1584639"/>
            <a:ext cx="5760720" cy="0"/>
          </a:xfrm>
          <a:prstGeom prst="straightConnector1">
            <a:avLst/>
          </a:prstGeom>
          <a:noFill/>
          <a:ln cap="flat" cmpd="sng" w="28575">
            <a:solidFill>
              <a:schemeClr val="dk1"/>
            </a:solidFill>
            <a:prstDash val="lgDashDot"/>
            <a:miter lim="800000"/>
            <a:headEnd len="sm" w="sm" type="none"/>
            <a:tailEnd len="sm" w="sm" type="none"/>
          </a:ln>
        </p:spPr>
      </p:cxnSp>
      <p:pic>
        <p:nvPicPr>
          <p:cNvPr id="160" name="Google Shape;160;p20"/>
          <p:cNvPicPr preferRelativeResize="0"/>
          <p:nvPr/>
        </p:nvPicPr>
        <p:blipFill rotWithShape="1">
          <a:blip r:embed="rId4">
            <a:alphaModFix/>
          </a:blip>
          <a:srcRect b="0" l="0" r="0" t="0"/>
          <a:stretch/>
        </p:blipFill>
        <p:spPr>
          <a:xfrm>
            <a:off x="4865223" y="1671062"/>
            <a:ext cx="7326777" cy="433425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64" name="Shape 164"/>
        <p:cNvGrpSpPr/>
        <p:nvPr/>
      </p:nvGrpSpPr>
      <p:grpSpPr>
        <a:xfrm>
          <a:off x="0" y="0"/>
          <a:ext cx="0" cy="0"/>
          <a:chOff x="0" y="0"/>
          <a:chExt cx="0" cy="0"/>
        </a:xfrm>
      </p:grpSpPr>
      <p:sp>
        <p:nvSpPr>
          <p:cNvPr id="165" name="Google Shape;165;p21"/>
          <p:cNvSpPr/>
          <p:nvPr/>
        </p:nvSpPr>
        <p:spPr>
          <a:xfrm>
            <a:off x="0" y="0"/>
            <a:ext cx="12188256"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Selected Focus Empty Brown Wooden Table And Coffee Shop Or Restaurant Blur  Background With Bokeh Image. For Your Photomontage Or Product Display. |  Focos, Restaurante de mariscos, Mesas de madera" id="166" name="Google Shape;166;p21"/>
          <p:cNvPicPr preferRelativeResize="0"/>
          <p:nvPr/>
        </p:nvPicPr>
        <p:blipFill rotWithShape="1">
          <a:blip r:embed="rId3">
            <a:alphaModFix amt="35000"/>
          </a:blip>
          <a:srcRect b="14773" l="0" r="0" t="0"/>
          <a:stretch/>
        </p:blipFill>
        <p:spPr>
          <a:xfrm>
            <a:off x="0" y="0"/>
            <a:ext cx="12192000" cy="6858000"/>
          </a:xfrm>
          <a:prstGeom prst="rect">
            <a:avLst/>
          </a:prstGeom>
          <a:noFill/>
          <a:ln>
            <a:noFill/>
          </a:ln>
        </p:spPr>
      </p:pic>
      <p:sp>
        <p:nvSpPr>
          <p:cNvPr id="167" name="Google Shape;167;p21"/>
          <p:cNvSpPr txBox="1"/>
          <p:nvPr/>
        </p:nvSpPr>
        <p:spPr>
          <a:xfrm>
            <a:off x="5491492" y="1129285"/>
            <a:ext cx="5612012" cy="1613916"/>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lang="en-US" sz="4800">
                <a:solidFill>
                  <a:schemeClr val="lt1"/>
                </a:solidFill>
                <a:latin typeface="Calibri"/>
                <a:ea typeface="Calibri"/>
                <a:cs typeface="Calibri"/>
                <a:sym typeface="Calibri"/>
              </a:rPr>
              <a:t>Eric Baskin</a:t>
            </a:r>
            <a:endParaRPr/>
          </a:p>
          <a:p>
            <a:pPr indent="0" lvl="0" marL="0" marR="0" rtl="0" algn="l">
              <a:lnSpc>
                <a:spcPct val="90000"/>
              </a:lnSpc>
              <a:spcBef>
                <a:spcPts val="600"/>
              </a:spcBef>
              <a:spcAft>
                <a:spcPts val="0"/>
              </a:spcAft>
              <a:buNone/>
            </a:pPr>
            <a:r>
              <a:rPr b="1" lang="en-US" sz="4800">
                <a:solidFill>
                  <a:schemeClr val="lt1"/>
                </a:solidFill>
                <a:latin typeface="Calibri"/>
                <a:ea typeface="Calibri"/>
                <a:cs typeface="Calibri"/>
                <a:sym typeface="Calibri"/>
              </a:rPr>
              <a:t>Board President</a:t>
            </a:r>
            <a:endParaRPr b="1" sz="4800">
              <a:solidFill>
                <a:schemeClr val="lt1"/>
              </a:solidFill>
              <a:latin typeface="Calibri"/>
              <a:ea typeface="Calibri"/>
              <a:cs typeface="Calibri"/>
              <a:sym typeface="Calibri"/>
            </a:endParaRPr>
          </a:p>
        </p:txBody>
      </p:sp>
      <p:sp>
        <p:nvSpPr>
          <p:cNvPr id="168" name="Google Shape;168;p21"/>
          <p:cNvSpPr/>
          <p:nvPr/>
        </p:nvSpPr>
        <p:spPr>
          <a:xfrm>
            <a:off x="0" y="964811"/>
            <a:ext cx="4803820" cy="4928378"/>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69" name="Google Shape;169;p21"/>
          <p:cNvPicPr preferRelativeResize="0"/>
          <p:nvPr/>
        </p:nvPicPr>
        <p:blipFill rotWithShape="1">
          <a:blip r:embed="rId4">
            <a:alphaModFix/>
          </a:blip>
          <a:srcRect b="0" l="17783" r="17782" t="0"/>
          <a:stretch/>
        </p:blipFill>
        <p:spPr>
          <a:xfrm>
            <a:off x="9144" y="1120140"/>
            <a:ext cx="4599432" cy="4617720"/>
          </a:xfrm>
          <a:prstGeom prst="rect">
            <a:avLst/>
          </a:prstGeom>
          <a:noFill/>
          <a:ln>
            <a:noFill/>
          </a:ln>
        </p:spPr>
      </p:pic>
      <p:sp>
        <p:nvSpPr>
          <p:cNvPr id="170" name="Google Shape;170;p21"/>
          <p:cNvSpPr txBox="1"/>
          <p:nvPr/>
        </p:nvSpPr>
        <p:spPr>
          <a:xfrm>
            <a:off x="5498975" y="2743200"/>
            <a:ext cx="5604529" cy="3186763"/>
          </a:xfrm>
          <a:prstGeom prst="rect">
            <a:avLst/>
          </a:prstGeom>
          <a:noFill/>
          <a:ln>
            <a:noFill/>
          </a:ln>
        </p:spPr>
        <p:txBody>
          <a:bodyPr anchorCtr="0" anchor="t" bIns="45700" lIns="91425" spcFirstLastPara="1" rIns="91425" wrap="square" tIns="45700">
            <a:normAutofit/>
          </a:bodyPr>
          <a:lstStyle/>
          <a:p>
            <a:pPr indent="-228600" lvl="0" marL="285750" marR="0" rtl="0" algn="l">
              <a:lnSpc>
                <a:spcPct val="90000"/>
              </a:lnSpc>
              <a:spcBef>
                <a:spcPts val="0"/>
              </a:spcBef>
              <a:spcAft>
                <a:spcPts val="0"/>
              </a:spcAft>
              <a:buClr>
                <a:schemeClr val="lt1"/>
              </a:buClr>
              <a:buSzPts val="2400"/>
              <a:buFont typeface="Arial"/>
              <a:buChar char="•"/>
            </a:pPr>
            <a:r>
              <a:rPr b="1" lang="en-US" sz="2400">
                <a:solidFill>
                  <a:schemeClr val="lt1"/>
                </a:solidFill>
                <a:latin typeface="Calibri"/>
                <a:ea typeface="Calibri"/>
                <a:cs typeface="Calibri"/>
                <a:sym typeface="Calibri"/>
              </a:rPr>
              <a:t>Eric is the father of </a:t>
            </a:r>
            <a:r>
              <a:rPr b="1" lang="en-US" sz="2400">
                <a:solidFill>
                  <a:schemeClr val="lt1"/>
                </a:solidFill>
                <a:latin typeface="Calibri"/>
                <a:ea typeface="Calibri"/>
                <a:cs typeface="Calibri"/>
                <a:sym typeface="Calibri"/>
              </a:rPr>
              <a:t>Julia, a Senior</a:t>
            </a:r>
            <a:endParaRPr b="1" sz="2400">
              <a:solidFill>
                <a:schemeClr val="lt1"/>
              </a:solidFill>
              <a:latin typeface="Calibri"/>
              <a:ea typeface="Calibri"/>
              <a:cs typeface="Calibri"/>
              <a:sym typeface="Calibri"/>
            </a:endParaRPr>
          </a:p>
          <a:p>
            <a:pPr indent="-228600" lvl="0" marL="285750" marR="0" rtl="0" algn="l">
              <a:lnSpc>
                <a:spcPct val="90000"/>
              </a:lnSpc>
              <a:spcBef>
                <a:spcPts val="0"/>
              </a:spcBef>
              <a:spcAft>
                <a:spcPts val="0"/>
              </a:spcAft>
              <a:buClr>
                <a:schemeClr val="lt1"/>
              </a:buClr>
              <a:buSzPts val="2400"/>
              <a:buFont typeface="Calibri"/>
              <a:buChar char="•"/>
            </a:pPr>
            <a:r>
              <a:rPr b="1" lang="en-US" sz="2400">
                <a:solidFill>
                  <a:schemeClr val="lt1"/>
                </a:solidFill>
                <a:latin typeface="Calibri"/>
                <a:ea typeface="Calibri"/>
                <a:cs typeface="Calibri"/>
                <a:sym typeface="Calibri"/>
              </a:rPr>
              <a:t>P</a:t>
            </a:r>
            <a:r>
              <a:rPr b="1" lang="en-US" sz="2400">
                <a:solidFill>
                  <a:schemeClr val="lt1"/>
                </a:solidFill>
                <a:latin typeface="Calibri"/>
                <a:ea typeface="Calibri"/>
                <a:cs typeface="Calibri"/>
                <a:sym typeface="Calibri"/>
              </a:rPr>
              <a:t>reviously served as Booster Club Treasurer</a:t>
            </a:r>
            <a:endParaRPr b="1" sz="2400">
              <a:solidFill>
                <a:schemeClr val="lt1"/>
              </a:solidFill>
              <a:latin typeface="Calibri"/>
              <a:ea typeface="Calibri"/>
              <a:cs typeface="Calibri"/>
              <a:sym typeface="Calibri"/>
            </a:endParaRPr>
          </a:p>
          <a:p>
            <a:pPr indent="-228600" lvl="0" marL="285750" marR="0" rtl="0" algn="l">
              <a:lnSpc>
                <a:spcPct val="90000"/>
              </a:lnSpc>
              <a:spcBef>
                <a:spcPts val="600"/>
              </a:spcBef>
              <a:spcAft>
                <a:spcPts val="0"/>
              </a:spcAft>
              <a:buClr>
                <a:schemeClr val="lt1"/>
              </a:buClr>
              <a:buSzPts val="2400"/>
              <a:buFont typeface="Arial"/>
              <a:buChar char="•"/>
            </a:pPr>
            <a:r>
              <a:rPr b="1" lang="en-US" sz="2400">
                <a:solidFill>
                  <a:schemeClr val="lt1"/>
                </a:solidFill>
                <a:latin typeface="Calibri"/>
                <a:ea typeface="Calibri"/>
                <a:cs typeface="Calibri"/>
                <a:sym typeface="Calibri"/>
              </a:rPr>
              <a:t>Eric also serves as one of the Team’s Armorers</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74" name="Shape 174"/>
        <p:cNvGrpSpPr/>
        <p:nvPr/>
      </p:nvGrpSpPr>
      <p:grpSpPr>
        <a:xfrm>
          <a:off x="0" y="0"/>
          <a:ext cx="0" cy="0"/>
          <a:chOff x="0" y="0"/>
          <a:chExt cx="0" cy="0"/>
        </a:xfrm>
      </p:grpSpPr>
      <p:sp>
        <p:nvSpPr>
          <p:cNvPr id="175" name="Google Shape;175;p22"/>
          <p:cNvSpPr/>
          <p:nvPr/>
        </p:nvSpPr>
        <p:spPr>
          <a:xfrm>
            <a:off x="0" y="0"/>
            <a:ext cx="12188256"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Selected Focus Empty Brown Wooden Table And Coffee Shop Or Restaurant Blur  Background With Bokeh Image. For Your Photomontage Or Product Display. |  Focos, Restaurante de mariscos, Mesas de madera" id="176" name="Google Shape;176;p22"/>
          <p:cNvPicPr preferRelativeResize="0"/>
          <p:nvPr/>
        </p:nvPicPr>
        <p:blipFill rotWithShape="1">
          <a:blip r:embed="rId3">
            <a:alphaModFix amt="35000"/>
          </a:blip>
          <a:srcRect b="14773" l="0" r="0" t="0"/>
          <a:stretch/>
        </p:blipFill>
        <p:spPr>
          <a:xfrm>
            <a:off x="0" y="0"/>
            <a:ext cx="12192000" cy="6858000"/>
          </a:xfrm>
          <a:prstGeom prst="rect">
            <a:avLst/>
          </a:prstGeom>
          <a:noFill/>
          <a:ln>
            <a:noFill/>
          </a:ln>
        </p:spPr>
      </p:pic>
      <p:sp>
        <p:nvSpPr>
          <p:cNvPr id="177" name="Google Shape;177;p22"/>
          <p:cNvSpPr txBox="1"/>
          <p:nvPr/>
        </p:nvSpPr>
        <p:spPr>
          <a:xfrm>
            <a:off x="5491492" y="1129285"/>
            <a:ext cx="5612012" cy="1613916"/>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lang="en-US" sz="4400">
                <a:solidFill>
                  <a:schemeClr val="lt1"/>
                </a:solidFill>
                <a:latin typeface="Calibri"/>
                <a:ea typeface="Calibri"/>
                <a:cs typeface="Calibri"/>
                <a:sym typeface="Calibri"/>
              </a:rPr>
              <a:t>Regina McEwen</a:t>
            </a:r>
            <a:endParaRPr/>
          </a:p>
          <a:p>
            <a:pPr indent="0" lvl="0" marL="0" marR="0" rtl="0" algn="l">
              <a:lnSpc>
                <a:spcPct val="90000"/>
              </a:lnSpc>
              <a:spcBef>
                <a:spcPts val="600"/>
              </a:spcBef>
              <a:spcAft>
                <a:spcPts val="0"/>
              </a:spcAft>
              <a:buNone/>
            </a:pPr>
            <a:r>
              <a:rPr b="1" lang="en-US" sz="4400">
                <a:solidFill>
                  <a:schemeClr val="lt1"/>
                </a:solidFill>
                <a:latin typeface="Calibri"/>
                <a:ea typeface="Calibri"/>
                <a:cs typeface="Calibri"/>
                <a:sym typeface="Calibri"/>
              </a:rPr>
              <a:t>Board Vice President</a:t>
            </a:r>
            <a:endParaRPr/>
          </a:p>
        </p:txBody>
      </p:sp>
      <p:sp>
        <p:nvSpPr>
          <p:cNvPr id="178" name="Google Shape;178;p22"/>
          <p:cNvSpPr txBox="1"/>
          <p:nvPr/>
        </p:nvSpPr>
        <p:spPr>
          <a:xfrm>
            <a:off x="5498975" y="2743200"/>
            <a:ext cx="5604529" cy="3186763"/>
          </a:xfrm>
          <a:prstGeom prst="rect">
            <a:avLst/>
          </a:prstGeom>
          <a:noFill/>
          <a:ln>
            <a:noFill/>
          </a:ln>
        </p:spPr>
        <p:txBody>
          <a:bodyPr anchorCtr="0" anchor="t" bIns="45700" lIns="91425" spcFirstLastPara="1" rIns="91425" wrap="square" tIns="45700">
            <a:normAutofit/>
          </a:bodyPr>
          <a:lstStyle/>
          <a:p>
            <a:pPr indent="-228600" lvl="0" marL="285750" marR="0" rtl="0" algn="l">
              <a:lnSpc>
                <a:spcPct val="90000"/>
              </a:lnSpc>
              <a:spcBef>
                <a:spcPts val="0"/>
              </a:spcBef>
              <a:spcAft>
                <a:spcPts val="0"/>
              </a:spcAft>
              <a:buClr>
                <a:schemeClr val="lt1"/>
              </a:buClr>
              <a:buSzPts val="2400"/>
              <a:buFont typeface="Arial"/>
              <a:buChar char="•"/>
            </a:pPr>
            <a:r>
              <a:rPr b="1" lang="en-US" sz="2400">
                <a:solidFill>
                  <a:schemeClr val="lt1"/>
                </a:solidFill>
                <a:latin typeface="Calibri"/>
                <a:ea typeface="Calibri"/>
                <a:cs typeface="Calibri"/>
                <a:sym typeface="Calibri"/>
              </a:rPr>
              <a:t>Regina </a:t>
            </a:r>
            <a:r>
              <a:rPr b="1" lang="en-US" sz="2400">
                <a:solidFill>
                  <a:schemeClr val="lt1"/>
                </a:solidFill>
                <a:latin typeface="Calibri"/>
                <a:ea typeface="Calibri"/>
                <a:cs typeface="Calibri"/>
                <a:sym typeface="Calibri"/>
              </a:rPr>
              <a:t>is the mother of Ella, a Junior</a:t>
            </a:r>
            <a:endParaRPr b="1" sz="2400">
              <a:solidFill>
                <a:schemeClr val="lt1"/>
              </a:solidFill>
              <a:latin typeface="Calibri"/>
              <a:ea typeface="Calibri"/>
              <a:cs typeface="Calibri"/>
              <a:sym typeface="Calibri"/>
            </a:endParaRPr>
          </a:p>
          <a:p>
            <a:pPr indent="-228600" lvl="0" marL="285750" marR="0" rtl="0" algn="l">
              <a:lnSpc>
                <a:spcPct val="90000"/>
              </a:lnSpc>
              <a:spcBef>
                <a:spcPts val="0"/>
              </a:spcBef>
              <a:spcAft>
                <a:spcPts val="0"/>
              </a:spcAft>
              <a:buClr>
                <a:schemeClr val="lt1"/>
              </a:buClr>
              <a:buSzPts val="2400"/>
              <a:buFont typeface="Calibri"/>
              <a:buChar char="•"/>
            </a:pPr>
            <a:r>
              <a:rPr b="1" lang="en-US" sz="2400">
                <a:solidFill>
                  <a:schemeClr val="lt1"/>
                </a:solidFill>
                <a:latin typeface="Calibri"/>
                <a:ea typeface="Calibri"/>
                <a:cs typeface="Calibri"/>
                <a:sym typeface="Calibri"/>
              </a:rPr>
              <a:t>Previously served as Board Secretary</a:t>
            </a:r>
            <a:endParaRPr b="1" sz="2400">
              <a:solidFill>
                <a:schemeClr val="lt1"/>
              </a:solidFill>
              <a:latin typeface="Calibri"/>
              <a:ea typeface="Calibri"/>
              <a:cs typeface="Calibri"/>
              <a:sym typeface="Calibri"/>
            </a:endParaRPr>
          </a:p>
          <a:p>
            <a:pPr indent="0" lvl="0" marL="457200" marR="0" rtl="0" algn="l">
              <a:lnSpc>
                <a:spcPct val="90000"/>
              </a:lnSpc>
              <a:spcBef>
                <a:spcPts val="0"/>
              </a:spcBef>
              <a:spcAft>
                <a:spcPts val="0"/>
              </a:spcAft>
              <a:buNone/>
            </a:pPr>
            <a:r>
              <a:t/>
            </a:r>
            <a:endParaRPr b="1" sz="2400">
              <a:solidFill>
                <a:schemeClr val="lt1"/>
              </a:solidFill>
              <a:latin typeface="Calibri"/>
              <a:ea typeface="Calibri"/>
              <a:cs typeface="Calibri"/>
              <a:sym typeface="Calibri"/>
            </a:endParaRPr>
          </a:p>
        </p:txBody>
      </p:sp>
      <p:pic>
        <p:nvPicPr>
          <p:cNvPr id="179" name="Google Shape;179;p22" title="IMG_0448.HEIC"/>
          <p:cNvPicPr preferRelativeResize="0"/>
          <p:nvPr/>
        </p:nvPicPr>
        <p:blipFill rotWithShape="1">
          <a:blip r:embed="rId4">
            <a:alphaModFix/>
          </a:blip>
          <a:srcRect b="13551" l="32251" r="43193" t="35751"/>
          <a:stretch/>
        </p:blipFill>
        <p:spPr>
          <a:xfrm>
            <a:off x="786025" y="1129275"/>
            <a:ext cx="2935844" cy="45458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83" name="Shape 183"/>
        <p:cNvGrpSpPr/>
        <p:nvPr/>
      </p:nvGrpSpPr>
      <p:grpSpPr>
        <a:xfrm>
          <a:off x="0" y="0"/>
          <a:ext cx="0" cy="0"/>
          <a:chOff x="0" y="0"/>
          <a:chExt cx="0" cy="0"/>
        </a:xfrm>
      </p:grpSpPr>
      <p:sp>
        <p:nvSpPr>
          <p:cNvPr id="184" name="Google Shape;184;p23"/>
          <p:cNvSpPr/>
          <p:nvPr/>
        </p:nvSpPr>
        <p:spPr>
          <a:xfrm>
            <a:off x="0" y="0"/>
            <a:ext cx="121884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Selected Focus Empty Brown Wooden Table And Coffee Shop Or Restaurant Blur  Background With Bokeh Image. For Your Photomontage Or Product Display. |  Focos, Restaurante de mariscos, Mesas de madera" id="185" name="Google Shape;185;p23"/>
          <p:cNvPicPr preferRelativeResize="0"/>
          <p:nvPr/>
        </p:nvPicPr>
        <p:blipFill rotWithShape="1">
          <a:blip r:embed="rId3">
            <a:alphaModFix amt="35000"/>
          </a:blip>
          <a:srcRect b="14770" l="0" r="0" t="0"/>
          <a:stretch/>
        </p:blipFill>
        <p:spPr>
          <a:xfrm>
            <a:off x="0" y="0"/>
            <a:ext cx="12191999" cy="6858000"/>
          </a:xfrm>
          <a:prstGeom prst="rect">
            <a:avLst/>
          </a:prstGeom>
          <a:noFill/>
          <a:ln>
            <a:noFill/>
          </a:ln>
        </p:spPr>
      </p:pic>
      <p:sp>
        <p:nvSpPr>
          <p:cNvPr id="186" name="Google Shape;186;p23"/>
          <p:cNvSpPr txBox="1"/>
          <p:nvPr/>
        </p:nvSpPr>
        <p:spPr>
          <a:xfrm>
            <a:off x="5491500" y="1129275"/>
            <a:ext cx="5910900" cy="16140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lang="en-US" sz="4800">
                <a:solidFill>
                  <a:schemeClr val="lt1"/>
                </a:solidFill>
                <a:latin typeface="Calibri"/>
                <a:ea typeface="Calibri"/>
                <a:cs typeface="Calibri"/>
                <a:sym typeface="Calibri"/>
              </a:rPr>
              <a:t>Caryn Kinzler</a:t>
            </a:r>
            <a:endParaRPr/>
          </a:p>
          <a:p>
            <a:pPr indent="0" lvl="0" marL="0" marR="0" rtl="0" algn="l">
              <a:lnSpc>
                <a:spcPct val="90000"/>
              </a:lnSpc>
              <a:spcBef>
                <a:spcPts val="600"/>
              </a:spcBef>
              <a:spcAft>
                <a:spcPts val="0"/>
              </a:spcAft>
              <a:buNone/>
            </a:pPr>
            <a:r>
              <a:rPr b="1" lang="en-US" sz="4800">
                <a:solidFill>
                  <a:schemeClr val="lt1"/>
                </a:solidFill>
                <a:latin typeface="Calibri"/>
                <a:ea typeface="Calibri"/>
                <a:cs typeface="Calibri"/>
                <a:sym typeface="Calibri"/>
              </a:rPr>
              <a:t>Board Treasurer</a:t>
            </a:r>
            <a:endParaRPr/>
          </a:p>
        </p:txBody>
      </p:sp>
      <p:sp>
        <p:nvSpPr>
          <p:cNvPr id="187" name="Google Shape;187;p23"/>
          <p:cNvSpPr txBox="1"/>
          <p:nvPr/>
        </p:nvSpPr>
        <p:spPr>
          <a:xfrm>
            <a:off x="5498976" y="2743200"/>
            <a:ext cx="4333200" cy="3186900"/>
          </a:xfrm>
          <a:prstGeom prst="rect">
            <a:avLst/>
          </a:prstGeom>
          <a:noFill/>
          <a:ln>
            <a:noFill/>
          </a:ln>
        </p:spPr>
        <p:txBody>
          <a:bodyPr anchorCtr="0" anchor="t" bIns="45700" lIns="91425" spcFirstLastPara="1" rIns="91425" wrap="square" tIns="45700">
            <a:normAutofit/>
          </a:bodyPr>
          <a:lstStyle/>
          <a:p>
            <a:pPr indent="-228600" lvl="0" marL="285750" marR="0" rtl="0" algn="l">
              <a:lnSpc>
                <a:spcPct val="90000"/>
              </a:lnSpc>
              <a:spcBef>
                <a:spcPts val="0"/>
              </a:spcBef>
              <a:spcAft>
                <a:spcPts val="0"/>
              </a:spcAft>
              <a:buClr>
                <a:schemeClr val="lt1"/>
              </a:buClr>
              <a:buSzPts val="2400"/>
              <a:buFont typeface="Arial"/>
              <a:buChar char="•"/>
            </a:pPr>
            <a:r>
              <a:rPr b="1" lang="en-US" sz="2400">
                <a:solidFill>
                  <a:schemeClr val="lt1"/>
                </a:solidFill>
                <a:latin typeface="Calibri"/>
                <a:ea typeface="Calibri"/>
                <a:cs typeface="Calibri"/>
                <a:sym typeface="Calibri"/>
              </a:rPr>
              <a:t>Caryn </a:t>
            </a:r>
            <a:r>
              <a:rPr b="1" lang="en-US" sz="2400">
                <a:solidFill>
                  <a:schemeClr val="lt1"/>
                </a:solidFill>
                <a:latin typeface="Calibri"/>
                <a:ea typeface="Calibri"/>
                <a:cs typeface="Calibri"/>
                <a:sym typeface="Calibri"/>
              </a:rPr>
              <a:t>is the mom of Nathan, a Junior</a:t>
            </a:r>
            <a:endParaRPr b="1" sz="2400">
              <a:solidFill>
                <a:schemeClr val="lt1"/>
              </a:solidFill>
              <a:latin typeface="Calibri"/>
              <a:ea typeface="Calibri"/>
              <a:cs typeface="Calibri"/>
              <a:sym typeface="Calibri"/>
            </a:endParaRPr>
          </a:p>
          <a:p>
            <a:pPr indent="-228600" lvl="0" marL="285750" marR="0" rtl="0" algn="l">
              <a:lnSpc>
                <a:spcPct val="90000"/>
              </a:lnSpc>
              <a:spcBef>
                <a:spcPts val="0"/>
              </a:spcBef>
              <a:spcAft>
                <a:spcPts val="0"/>
              </a:spcAft>
              <a:buClr>
                <a:schemeClr val="lt1"/>
              </a:buClr>
              <a:buSzPts val="2400"/>
              <a:buFont typeface="Calibri"/>
              <a:buChar char="•"/>
            </a:pPr>
            <a:r>
              <a:rPr b="1" lang="en-US" sz="2400">
                <a:solidFill>
                  <a:schemeClr val="lt1"/>
                </a:solidFill>
                <a:latin typeface="Calibri"/>
                <a:ea typeface="Calibri"/>
                <a:cs typeface="Calibri"/>
                <a:sym typeface="Calibri"/>
              </a:rPr>
              <a:t>New board member for 2025-2026</a:t>
            </a:r>
            <a:endParaRPr b="1" sz="2400">
              <a:solidFill>
                <a:schemeClr val="lt1"/>
              </a:solidFill>
              <a:latin typeface="Calibri"/>
              <a:ea typeface="Calibri"/>
              <a:cs typeface="Calibri"/>
              <a:sym typeface="Calibri"/>
            </a:endParaRPr>
          </a:p>
          <a:p>
            <a:pPr indent="0" lvl="0" marL="457200" marR="0" rtl="0" algn="l">
              <a:lnSpc>
                <a:spcPct val="90000"/>
              </a:lnSpc>
              <a:spcBef>
                <a:spcPts val="600"/>
              </a:spcBef>
              <a:spcAft>
                <a:spcPts val="0"/>
              </a:spcAft>
              <a:buNone/>
            </a:pPr>
            <a:r>
              <a:t/>
            </a:r>
            <a:endParaRPr/>
          </a:p>
        </p:txBody>
      </p:sp>
      <p:pic>
        <p:nvPicPr>
          <p:cNvPr id="188" name="Google Shape;188;p23" title="Headshot.jpg"/>
          <p:cNvPicPr preferRelativeResize="0"/>
          <p:nvPr/>
        </p:nvPicPr>
        <p:blipFill>
          <a:blip r:embed="rId4">
            <a:alphaModFix/>
          </a:blip>
          <a:stretch>
            <a:fillRect/>
          </a:stretch>
        </p:blipFill>
        <p:spPr>
          <a:xfrm>
            <a:off x="1239950" y="1129275"/>
            <a:ext cx="2765425" cy="414814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